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0.4990291262135923</c:v>
                </c:pt>
                <c:pt idx="1">
                  <c:v>0.49708737864077668</c:v>
                </c:pt>
                <c:pt idx="2">
                  <c:v>0</c:v>
                </c:pt>
                <c:pt idx="3">
                  <c:v>3.8834951456310678E-3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Sheet1!$G$2:$G$9</c:f>
              <c:numCache>
                <c:formatCode>0.0;;</c:formatCode>
                <c:ptCount val="8"/>
                <c:pt idx="0">
                  <c:v>6.2610852372116774</c:v>
                </c:pt>
                <c:pt idx="1">
                  <c:v>0</c:v>
                </c:pt>
                <c:pt idx="2">
                  <c:v>0</c:v>
                </c:pt>
                <c:pt idx="3">
                  <c:v>0</c:v>
                </c:pt>
                <c:pt idx="4">
                  <c:v>6.1460642936424499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3.7389147627883226</c:v>
                </c:pt>
                <c:pt idx="1">
                  <c:v>0</c:v>
                </c:pt>
                <c:pt idx="2">
                  <c:v>0</c:v>
                </c:pt>
                <c:pt idx="3">
                  <c:v>0</c:v>
                </c:pt>
                <c:pt idx="4">
                  <c:v>3.8539357063575501</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Sheet1!$G$2:$G$9</c:f>
              <c:numCache>
                <c:formatCode>0.0;;</c:formatCode>
                <c:ptCount val="8"/>
                <c:pt idx="0">
                  <c:v>8.4825269786902933</c:v>
                </c:pt>
                <c:pt idx="1">
                  <c:v>0</c:v>
                </c:pt>
                <c:pt idx="2">
                  <c:v>0</c:v>
                </c:pt>
                <c:pt idx="3">
                  <c:v>0</c:v>
                </c:pt>
                <c:pt idx="4">
                  <c:v>8.4657972532369037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1.5174730213097067</c:v>
                </c:pt>
                <c:pt idx="1">
                  <c:v>0</c:v>
                </c:pt>
                <c:pt idx="2">
                  <c:v>0</c:v>
                </c:pt>
                <c:pt idx="3">
                  <c:v>0</c:v>
                </c:pt>
                <c:pt idx="4">
                  <c:v>1.5342027467630963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Sheet1!$G$2:$G$9</c:f>
              <c:numCache>
                <c:formatCode>0.0;;</c:formatCode>
                <c:ptCount val="8"/>
                <c:pt idx="0">
                  <c:v>9.129010266034074</c:v>
                </c:pt>
                <c:pt idx="1">
                  <c:v>0</c:v>
                </c:pt>
                <c:pt idx="2">
                  <c:v>0</c:v>
                </c:pt>
                <c:pt idx="3">
                  <c:v>0</c:v>
                </c:pt>
                <c:pt idx="4">
                  <c:v>9.1217231814493456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0.87098973396592605</c:v>
                </c:pt>
                <c:pt idx="1">
                  <c:v>0</c:v>
                </c:pt>
                <c:pt idx="2">
                  <c:v>0</c:v>
                </c:pt>
                <c:pt idx="3">
                  <c:v>0</c:v>
                </c:pt>
                <c:pt idx="4">
                  <c:v>0.87827681855065443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Sheet1!$G$2:$G$9</c:f>
              <c:numCache>
                <c:formatCode>0.0;;</c:formatCode>
                <c:ptCount val="8"/>
                <c:pt idx="0">
                  <c:v>3.494683204744113</c:v>
                </c:pt>
                <c:pt idx="1">
                  <c:v>0</c:v>
                </c:pt>
                <c:pt idx="2">
                  <c:v>0</c:v>
                </c:pt>
                <c:pt idx="3">
                  <c:v>0</c:v>
                </c:pt>
                <c:pt idx="4">
                  <c:v>3.3693689331966969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6.5053167952558866</c:v>
                </c:pt>
                <c:pt idx="1">
                  <c:v>0</c:v>
                </c:pt>
                <c:pt idx="2">
                  <c:v>0</c:v>
                </c:pt>
                <c:pt idx="3">
                  <c:v>0</c:v>
                </c:pt>
                <c:pt idx="4">
                  <c:v>6.6306310668033035</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Mount Gould Hospital (-)</c:v>
                </c:pt>
                <c:pt idx="2">
                  <c:v>Tavistock Hospital (-)</c:v>
                </c:pt>
                <c:pt idx="3">
                  <c:v>South Hams Hospital (-)</c:v>
                </c:pt>
                <c:pt idx="4">
                  <c:v>Derriford Hospital (94)</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Mount Gould Hospital (-)</c:v>
                </c:pt>
                <c:pt idx="2">
                  <c:v>Tavistock Hospital (-)</c:v>
                </c:pt>
                <c:pt idx="3">
                  <c:v>South Hams Hospital (-)</c:v>
                </c:pt>
                <c:pt idx="4">
                  <c:v>Derriford Hospital (94)</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Mount Gould Hospital (-)</c:v>
                </c:pt>
                <c:pt idx="2">
                  <c:v>Tavistock Hospital (-)</c:v>
                </c:pt>
                <c:pt idx="3">
                  <c:v>South Hams Hospital (-)</c:v>
                </c:pt>
                <c:pt idx="4">
                  <c:v>Derriford Hospital (94)</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Mount Gould Hospital (-)</c:v>
                </c:pt>
                <c:pt idx="2">
                  <c:v>Tavistock Hospital (-)</c:v>
                </c:pt>
                <c:pt idx="3">
                  <c:v>South Hams Hospital (-)</c:v>
                </c:pt>
                <c:pt idx="4">
                  <c:v>Derriford Hospital (94)</c:v>
                </c:pt>
                <c:pt idx="5">
                  <c:v>North Devon District Hospital (-)</c:v>
                </c:pt>
                <c:pt idx="6">
                  <c:v>Mount Gould Local Care Centre (-)</c:v>
                </c:pt>
                <c:pt idx="7">
                  <c:v>Spire St Anthony's Hospital (-)</c:v>
                </c:pt>
              </c:strCache>
            </c:strRef>
          </c:cat>
          <c:val>
            <c:numRef>
              <c:f>Sheet1!$G$2:$G$9</c:f>
              <c:numCache>
                <c:formatCode>0.0;;</c:formatCode>
                <c:ptCount val="8"/>
                <c:pt idx="0">
                  <c:v>6.940712900919312</c:v>
                </c:pt>
                <c:pt idx="1">
                  <c:v>0</c:v>
                </c:pt>
                <c:pt idx="2">
                  <c:v>0</c:v>
                </c:pt>
                <c:pt idx="3">
                  <c:v>0</c:v>
                </c:pt>
                <c:pt idx="4">
                  <c:v>6.9386877000133333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Mount Gould Hospital (-)</c:v>
                </c:pt>
                <c:pt idx="2">
                  <c:v>Tavistock Hospital (-)</c:v>
                </c:pt>
                <c:pt idx="3">
                  <c:v>South Hams Hospital (-)</c:v>
                </c:pt>
                <c:pt idx="4">
                  <c:v>Derriford Hospital (94)</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Mount Gould Hospital (-)</c:v>
                </c:pt>
                <c:pt idx="2">
                  <c:v>Tavistock Hospital (-)</c:v>
                </c:pt>
                <c:pt idx="3">
                  <c:v>South Hams Hospital (-)</c:v>
                </c:pt>
                <c:pt idx="4">
                  <c:v>Derriford Hospital (94)</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Mount Gould Hospital (-)</c:v>
                </c:pt>
                <c:pt idx="2">
                  <c:v>Tavistock Hospital (-)</c:v>
                </c:pt>
                <c:pt idx="3">
                  <c:v>South Hams Hospital (-)</c:v>
                </c:pt>
                <c:pt idx="4">
                  <c:v>Derriford Hospital (94)</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3.059287099080688</c:v>
                </c:pt>
                <c:pt idx="1">
                  <c:v>0</c:v>
                </c:pt>
                <c:pt idx="2">
                  <c:v>0</c:v>
                </c:pt>
                <c:pt idx="3">
                  <c:v>0</c:v>
                </c:pt>
                <c:pt idx="4">
                  <c:v>3.0613122999866667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(508)</c:v>
                </c:pt>
                <c:pt idx="1">
                  <c:v>Mount Gould Hospital (-)</c:v>
                </c:pt>
                <c:pt idx="2">
                  <c:v>Tavistock Hospital (-)</c:v>
                </c:pt>
                <c:pt idx="3">
                  <c:v>South Hams Hospital (-)</c:v>
                </c:pt>
                <c:pt idx="4">
                  <c:v>Derriford Hospital (478)</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(508)</c:v>
                </c:pt>
                <c:pt idx="1">
                  <c:v>Mount Gould Hospital (-)</c:v>
                </c:pt>
                <c:pt idx="2">
                  <c:v>Tavistock Hospital (-)</c:v>
                </c:pt>
                <c:pt idx="3">
                  <c:v>South Hams Hospital (-)</c:v>
                </c:pt>
                <c:pt idx="4">
                  <c:v>Derriford Hospital (478)</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(508)</c:v>
                </c:pt>
                <c:pt idx="1">
                  <c:v>Mount Gould Hospital (-)</c:v>
                </c:pt>
                <c:pt idx="2">
                  <c:v>Tavistock Hospital (-)</c:v>
                </c:pt>
                <c:pt idx="3">
                  <c:v>South Hams Hospital (-)</c:v>
                </c:pt>
                <c:pt idx="4">
                  <c:v>Derriford Hospital (478)</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(508)</c:v>
                </c:pt>
                <c:pt idx="1">
                  <c:v>Mount Gould Hospital (-)</c:v>
                </c:pt>
                <c:pt idx="2">
                  <c:v>Tavistock Hospital (-)</c:v>
                </c:pt>
                <c:pt idx="3">
                  <c:v>South Hams Hospital (-)</c:v>
                </c:pt>
                <c:pt idx="4">
                  <c:v>Derriford Hospital (478)</c:v>
                </c:pt>
                <c:pt idx="5">
                  <c:v>North Devon District Hospital (-)</c:v>
                </c:pt>
                <c:pt idx="6">
                  <c:v>Mount Gould Local Care Centre (-)</c:v>
                </c:pt>
                <c:pt idx="7">
                  <c:v>Spire St Anthony's Hospital (-)</c:v>
                </c:pt>
              </c:strCache>
            </c:strRef>
          </c:cat>
          <c:val>
            <c:numRef>
              <c:f>Sheet1!$G$2:$G$9</c:f>
              <c:numCache>
                <c:formatCode>0.0;;</c:formatCode>
                <c:ptCount val="8"/>
                <c:pt idx="0">
                  <c:v>8.9182792867325844</c:v>
                </c:pt>
                <c:pt idx="1">
                  <c:v>0</c:v>
                </c:pt>
                <c:pt idx="2">
                  <c:v>0</c:v>
                </c:pt>
                <c:pt idx="3">
                  <c:v>0</c:v>
                </c:pt>
                <c:pt idx="4">
                  <c:v>8.8938654925950793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(508)</c:v>
                </c:pt>
                <c:pt idx="1">
                  <c:v>Mount Gould Hospital (-)</c:v>
                </c:pt>
                <c:pt idx="2">
                  <c:v>Tavistock Hospital (-)</c:v>
                </c:pt>
                <c:pt idx="3">
                  <c:v>South Hams Hospital (-)</c:v>
                </c:pt>
                <c:pt idx="4">
                  <c:v>Derriford Hospital (478)</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(508)</c:v>
                </c:pt>
                <c:pt idx="1">
                  <c:v>Mount Gould Hospital (-)</c:v>
                </c:pt>
                <c:pt idx="2">
                  <c:v>Tavistock Hospital (-)</c:v>
                </c:pt>
                <c:pt idx="3">
                  <c:v>South Hams Hospital (-)</c:v>
                </c:pt>
                <c:pt idx="4">
                  <c:v>Derriford Hospital (478)</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(508)</c:v>
                </c:pt>
                <c:pt idx="1">
                  <c:v>Mount Gould Hospital (-)</c:v>
                </c:pt>
                <c:pt idx="2">
                  <c:v>Tavistock Hospital (-)</c:v>
                </c:pt>
                <c:pt idx="3">
                  <c:v>South Hams Hospital (-)</c:v>
                </c:pt>
                <c:pt idx="4">
                  <c:v>Derriford Hospital (478)</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1.0817207132674156</c:v>
                </c:pt>
                <c:pt idx="1">
                  <c:v>0</c:v>
                </c:pt>
                <c:pt idx="2">
                  <c:v>0</c:v>
                </c:pt>
                <c:pt idx="3">
                  <c:v>0</c:v>
                </c:pt>
                <c:pt idx="4">
                  <c:v>1.1061345074049207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(357)</c:v>
                </c:pt>
                <c:pt idx="1">
                  <c:v>Mount Gould Hospital (-)</c:v>
                </c:pt>
                <c:pt idx="2">
                  <c:v>Tavistock Hospital (-)</c:v>
                </c:pt>
                <c:pt idx="3">
                  <c:v>South Hams Hospital (-)</c:v>
                </c:pt>
                <c:pt idx="4">
                  <c:v>Derriford Hospital (330)</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(357)</c:v>
                </c:pt>
                <c:pt idx="1">
                  <c:v>Mount Gould Hospital (-)</c:v>
                </c:pt>
                <c:pt idx="2">
                  <c:v>Tavistock Hospital (-)</c:v>
                </c:pt>
                <c:pt idx="3">
                  <c:v>South Hams Hospital (-)</c:v>
                </c:pt>
                <c:pt idx="4">
                  <c:v>Derriford Hospital (330)</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(357)</c:v>
                </c:pt>
                <c:pt idx="1">
                  <c:v>Mount Gould Hospital (-)</c:v>
                </c:pt>
                <c:pt idx="2">
                  <c:v>Tavistock Hospital (-)</c:v>
                </c:pt>
                <c:pt idx="3">
                  <c:v>South Hams Hospital (-)</c:v>
                </c:pt>
                <c:pt idx="4">
                  <c:v>Derriford Hospital (330)</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(357)</c:v>
                </c:pt>
                <c:pt idx="1">
                  <c:v>Mount Gould Hospital (-)</c:v>
                </c:pt>
                <c:pt idx="2">
                  <c:v>Tavistock Hospital (-)</c:v>
                </c:pt>
                <c:pt idx="3">
                  <c:v>South Hams Hospital (-)</c:v>
                </c:pt>
                <c:pt idx="4">
                  <c:v>Derriford Hospital (330)</c:v>
                </c:pt>
                <c:pt idx="5">
                  <c:v>North Devon District Hospital (-)</c:v>
                </c:pt>
                <c:pt idx="6">
                  <c:v>Mount Gould Local Care Centre (-)</c:v>
                </c:pt>
                <c:pt idx="7">
                  <c:v>Spire St Anthony's Hospital (-)</c:v>
                </c:pt>
              </c:strCache>
            </c:strRef>
          </c:cat>
          <c:val>
            <c:numRef>
              <c:f>Sheet1!$G$2:$G$9</c:f>
              <c:numCache>
                <c:formatCode>0.0;;</c:formatCode>
                <c:ptCount val="8"/>
                <c:pt idx="0">
                  <c:v>8.2317790945541489</c:v>
                </c:pt>
                <c:pt idx="1">
                  <c:v>0</c:v>
                </c:pt>
                <c:pt idx="2">
                  <c:v>0</c:v>
                </c:pt>
                <c:pt idx="3">
                  <c:v>0</c:v>
                </c:pt>
                <c:pt idx="4">
                  <c:v>8.2446258744848588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(357)</c:v>
                </c:pt>
                <c:pt idx="1">
                  <c:v>Mount Gould Hospital (-)</c:v>
                </c:pt>
                <c:pt idx="2">
                  <c:v>Tavistock Hospital (-)</c:v>
                </c:pt>
                <c:pt idx="3">
                  <c:v>South Hams Hospital (-)</c:v>
                </c:pt>
                <c:pt idx="4">
                  <c:v>Derriford Hospital (330)</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(357)</c:v>
                </c:pt>
                <c:pt idx="1">
                  <c:v>Mount Gould Hospital (-)</c:v>
                </c:pt>
                <c:pt idx="2">
                  <c:v>Tavistock Hospital (-)</c:v>
                </c:pt>
                <c:pt idx="3">
                  <c:v>South Hams Hospital (-)</c:v>
                </c:pt>
                <c:pt idx="4">
                  <c:v>Derriford Hospital (330)</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(357)</c:v>
                </c:pt>
                <c:pt idx="1">
                  <c:v>Mount Gould Hospital (-)</c:v>
                </c:pt>
                <c:pt idx="2">
                  <c:v>Tavistock Hospital (-)</c:v>
                </c:pt>
                <c:pt idx="3">
                  <c:v>South Hams Hospital (-)</c:v>
                </c:pt>
                <c:pt idx="4">
                  <c:v>Derriford Hospital (330)</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1.7682209054458511</c:v>
                </c:pt>
                <c:pt idx="1">
                  <c:v>0</c:v>
                </c:pt>
                <c:pt idx="2">
                  <c:v>0</c:v>
                </c:pt>
                <c:pt idx="3">
                  <c:v>0</c:v>
                </c:pt>
                <c:pt idx="4">
                  <c:v>1.7553741255151412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(293)</c:v>
                </c:pt>
                <c:pt idx="1">
                  <c:v>Mount Gould Hospital (-)</c:v>
                </c:pt>
                <c:pt idx="2">
                  <c:v>Tavistock Hospital (-)</c:v>
                </c:pt>
                <c:pt idx="3">
                  <c:v>South Hams Hospital (-)</c:v>
                </c:pt>
                <c:pt idx="4">
                  <c:v>Derriford Hospital (268)</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(293)</c:v>
                </c:pt>
                <c:pt idx="1">
                  <c:v>Mount Gould Hospital (-)</c:v>
                </c:pt>
                <c:pt idx="2">
                  <c:v>Tavistock Hospital (-)</c:v>
                </c:pt>
                <c:pt idx="3">
                  <c:v>South Hams Hospital (-)</c:v>
                </c:pt>
                <c:pt idx="4">
                  <c:v>Derriford Hospital (268)</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(293)</c:v>
                </c:pt>
                <c:pt idx="1">
                  <c:v>Mount Gould Hospital (-)</c:v>
                </c:pt>
                <c:pt idx="2">
                  <c:v>Tavistock Hospital (-)</c:v>
                </c:pt>
                <c:pt idx="3">
                  <c:v>South Hams Hospital (-)</c:v>
                </c:pt>
                <c:pt idx="4">
                  <c:v>Derriford Hospital (268)</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(293)</c:v>
                </c:pt>
                <c:pt idx="1">
                  <c:v>Mount Gould Hospital (-)</c:v>
                </c:pt>
                <c:pt idx="2">
                  <c:v>Tavistock Hospital (-)</c:v>
                </c:pt>
                <c:pt idx="3">
                  <c:v>South Hams Hospital (-)</c:v>
                </c:pt>
                <c:pt idx="4">
                  <c:v>Derriford Hospital (268)</c:v>
                </c:pt>
                <c:pt idx="5">
                  <c:v>North Devon District Hospital (-)</c:v>
                </c:pt>
                <c:pt idx="6">
                  <c:v>Mount Gould Local Care Centre (-)</c:v>
                </c:pt>
                <c:pt idx="7">
                  <c:v>Spire St Anthony's Hospital (-)</c:v>
                </c:pt>
              </c:strCache>
            </c:strRef>
          </c:cat>
          <c:val>
            <c:numRef>
              <c:f>Sheet1!$G$2:$G$9</c:f>
              <c:numCache>
                <c:formatCode>0.0;;</c:formatCode>
                <c:ptCount val="8"/>
                <c:pt idx="0">
                  <c:v>8.4020044782379983</c:v>
                </c:pt>
                <c:pt idx="1">
                  <c:v>0</c:v>
                </c:pt>
                <c:pt idx="2">
                  <c:v>0</c:v>
                </c:pt>
                <c:pt idx="3">
                  <c:v>0</c:v>
                </c:pt>
                <c:pt idx="4">
                  <c:v>8.4836274413178927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(293)</c:v>
                </c:pt>
                <c:pt idx="1">
                  <c:v>Mount Gould Hospital (-)</c:v>
                </c:pt>
                <c:pt idx="2">
                  <c:v>Tavistock Hospital (-)</c:v>
                </c:pt>
                <c:pt idx="3">
                  <c:v>South Hams Hospital (-)</c:v>
                </c:pt>
                <c:pt idx="4">
                  <c:v>Derriford Hospital (268)</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(293)</c:v>
                </c:pt>
                <c:pt idx="1">
                  <c:v>Mount Gould Hospital (-)</c:v>
                </c:pt>
                <c:pt idx="2">
                  <c:v>Tavistock Hospital (-)</c:v>
                </c:pt>
                <c:pt idx="3">
                  <c:v>South Hams Hospital (-)</c:v>
                </c:pt>
                <c:pt idx="4">
                  <c:v>Derriford Hospital (268)</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(293)</c:v>
                </c:pt>
                <c:pt idx="1">
                  <c:v>Mount Gould Hospital (-)</c:v>
                </c:pt>
                <c:pt idx="2">
                  <c:v>Tavistock Hospital (-)</c:v>
                </c:pt>
                <c:pt idx="3">
                  <c:v>South Hams Hospital (-)</c:v>
                </c:pt>
                <c:pt idx="4">
                  <c:v>Derriford Hospital (268)</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1.5979955217620017</c:v>
                </c:pt>
                <c:pt idx="1">
                  <c:v>0</c:v>
                </c:pt>
                <c:pt idx="2">
                  <c:v>0</c:v>
                </c:pt>
                <c:pt idx="3">
                  <c:v>0</c:v>
                </c:pt>
                <c:pt idx="4">
                  <c:v>1.5163725586821073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(162)</c:v>
                </c:pt>
                <c:pt idx="1">
                  <c:v>Mount Gould Hospital (-)</c:v>
                </c:pt>
                <c:pt idx="2">
                  <c:v>Tavistock Hospital (-)</c:v>
                </c:pt>
                <c:pt idx="3">
                  <c:v>South Hams Hospital (-)</c:v>
                </c:pt>
                <c:pt idx="4">
                  <c:v>Derriford Hospital (148)</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(162)</c:v>
                </c:pt>
                <c:pt idx="1">
                  <c:v>Mount Gould Hospital (-)</c:v>
                </c:pt>
                <c:pt idx="2">
                  <c:v>Tavistock Hospital (-)</c:v>
                </c:pt>
                <c:pt idx="3">
                  <c:v>South Hams Hospital (-)</c:v>
                </c:pt>
                <c:pt idx="4">
                  <c:v>Derriford Hospital (148)</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(162)</c:v>
                </c:pt>
                <c:pt idx="1">
                  <c:v>Mount Gould Hospital (-)</c:v>
                </c:pt>
                <c:pt idx="2">
                  <c:v>Tavistock Hospital (-)</c:v>
                </c:pt>
                <c:pt idx="3">
                  <c:v>South Hams Hospital (-)</c:v>
                </c:pt>
                <c:pt idx="4">
                  <c:v>Derriford Hospital (148)</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(162)</c:v>
                </c:pt>
                <c:pt idx="1">
                  <c:v>Mount Gould Hospital (-)</c:v>
                </c:pt>
                <c:pt idx="2">
                  <c:v>Tavistock Hospital (-)</c:v>
                </c:pt>
                <c:pt idx="3">
                  <c:v>South Hams Hospital (-)</c:v>
                </c:pt>
                <c:pt idx="4">
                  <c:v>Derriford Hospital (148)</c:v>
                </c:pt>
                <c:pt idx="5">
                  <c:v>North Devon District Hospital (-)</c:v>
                </c:pt>
                <c:pt idx="6">
                  <c:v>Mount Gould Local Care Centre (-)</c:v>
                </c:pt>
                <c:pt idx="7">
                  <c:v>Spire St Anthony's Hospital (-)</c:v>
                </c:pt>
              </c:strCache>
            </c:strRef>
          </c:cat>
          <c:val>
            <c:numRef>
              <c:f>Sheet1!$G$2:$G$9</c:f>
              <c:numCache>
                <c:formatCode>0.0;;</c:formatCode>
                <c:ptCount val="8"/>
                <c:pt idx="0">
                  <c:v>8.4180115541812448</c:v>
                </c:pt>
                <c:pt idx="1">
                  <c:v>0</c:v>
                </c:pt>
                <c:pt idx="2">
                  <c:v>0</c:v>
                </c:pt>
                <c:pt idx="3">
                  <c:v>0</c:v>
                </c:pt>
                <c:pt idx="4">
                  <c:v>8.4589481313481727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(162)</c:v>
                </c:pt>
                <c:pt idx="1">
                  <c:v>Mount Gould Hospital (-)</c:v>
                </c:pt>
                <c:pt idx="2">
                  <c:v>Tavistock Hospital (-)</c:v>
                </c:pt>
                <c:pt idx="3">
                  <c:v>South Hams Hospital (-)</c:v>
                </c:pt>
                <c:pt idx="4">
                  <c:v>Derriford Hospital (148)</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(162)</c:v>
                </c:pt>
                <c:pt idx="1">
                  <c:v>Mount Gould Hospital (-)</c:v>
                </c:pt>
                <c:pt idx="2">
                  <c:v>Tavistock Hospital (-)</c:v>
                </c:pt>
                <c:pt idx="3">
                  <c:v>South Hams Hospital (-)</c:v>
                </c:pt>
                <c:pt idx="4">
                  <c:v>Derriford Hospital (148)</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(162)</c:v>
                </c:pt>
                <c:pt idx="1">
                  <c:v>Mount Gould Hospital (-)</c:v>
                </c:pt>
                <c:pt idx="2">
                  <c:v>Tavistock Hospital (-)</c:v>
                </c:pt>
                <c:pt idx="3">
                  <c:v>South Hams Hospital (-)</c:v>
                </c:pt>
                <c:pt idx="4">
                  <c:v>Derriford Hospital (148)</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1.5819884458187552</c:v>
                </c:pt>
                <c:pt idx="1">
                  <c:v>0</c:v>
                </c:pt>
                <c:pt idx="2">
                  <c:v>0</c:v>
                </c:pt>
                <c:pt idx="3">
                  <c:v>0</c:v>
                </c:pt>
                <c:pt idx="4">
                  <c:v>1.5410518686518273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(205)</c:v>
                </c:pt>
                <c:pt idx="1">
                  <c:v>Mount Gould Hospital (-)</c:v>
                </c:pt>
                <c:pt idx="2">
                  <c:v>Tavistock Hospital (-)</c:v>
                </c:pt>
                <c:pt idx="3">
                  <c:v>South Hams Hospital (-)</c:v>
                </c:pt>
                <c:pt idx="4">
                  <c:v>Derriford Hospital (190)</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(205)</c:v>
                </c:pt>
                <c:pt idx="1">
                  <c:v>Mount Gould Hospital (-)</c:v>
                </c:pt>
                <c:pt idx="2">
                  <c:v>Tavistock Hospital (-)</c:v>
                </c:pt>
                <c:pt idx="3">
                  <c:v>South Hams Hospital (-)</c:v>
                </c:pt>
                <c:pt idx="4">
                  <c:v>Derriford Hospital (190)</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(205)</c:v>
                </c:pt>
                <c:pt idx="1">
                  <c:v>Mount Gould Hospital (-)</c:v>
                </c:pt>
                <c:pt idx="2">
                  <c:v>Tavistock Hospital (-)</c:v>
                </c:pt>
                <c:pt idx="3">
                  <c:v>South Hams Hospital (-)</c:v>
                </c:pt>
                <c:pt idx="4">
                  <c:v>Derriford Hospital (190)</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(205)</c:v>
                </c:pt>
                <c:pt idx="1">
                  <c:v>Mount Gould Hospital (-)</c:v>
                </c:pt>
                <c:pt idx="2">
                  <c:v>Tavistock Hospital (-)</c:v>
                </c:pt>
                <c:pt idx="3">
                  <c:v>South Hams Hospital (-)</c:v>
                </c:pt>
                <c:pt idx="4">
                  <c:v>Derriford Hospital (190)</c:v>
                </c:pt>
                <c:pt idx="5">
                  <c:v>North Devon District Hospital (-)</c:v>
                </c:pt>
                <c:pt idx="6">
                  <c:v>Mount Gould Local Care Centre (-)</c:v>
                </c:pt>
                <c:pt idx="7">
                  <c:v>Spire St Anthony's Hospital (-)</c:v>
                </c:pt>
              </c:strCache>
            </c:strRef>
          </c:cat>
          <c:val>
            <c:numRef>
              <c:f>Sheet1!$G$2:$G$9</c:f>
              <c:numCache>
                <c:formatCode>0.0;;</c:formatCode>
                <c:ptCount val="8"/>
                <c:pt idx="0">
                  <c:v>6.7192783542033014</c:v>
                </c:pt>
                <c:pt idx="1">
                  <c:v>0</c:v>
                </c:pt>
                <c:pt idx="2">
                  <c:v>0</c:v>
                </c:pt>
                <c:pt idx="3">
                  <c:v>0</c:v>
                </c:pt>
                <c:pt idx="4">
                  <c:v>6.8244848435735559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(205)</c:v>
                </c:pt>
                <c:pt idx="1">
                  <c:v>Mount Gould Hospital (-)</c:v>
                </c:pt>
                <c:pt idx="2">
                  <c:v>Tavistock Hospital (-)</c:v>
                </c:pt>
                <c:pt idx="3">
                  <c:v>South Hams Hospital (-)</c:v>
                </c:pt>
                <c:pt idx="4">
                  <c:v>Derriford Hospital (190)</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(205)</c:v>
                </c:pt>
                <c:pt idx="1">
                  <c:v>Mount Gould Hospital (-)</c:v>
                </c:pt>
                <c:pt idx="2">
                  <c:v>Tavistock Hospital (-)</c:v>
                </c:pt>
                <c:pt idx="3">
                  <c:v>South Hams Hospital (-)</c:v>
                </c:pt>
                <c:pt idx="4">
                  <c:v>Derriford Hospital (190)</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(205)</c:v>
                </c:pt>
                <c:pt idx="1">
                  <c:v>Mount Gould Hospital (-)</c:v>
                </c:pt>
                <c:pt idx="2">
                  <c:v>Tavistock Hospital (-)</c:v>
                </c:pt>
                <c:pt idx="3">
                  <c:v>South Hams Hospital (-)</c:v>
                </c:pt>
                <c:pt idx="4">
                  <c:v>Derriford Hospital (190)</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3.2807216457966986</c:v>
                </c:pt>
                <c:pt idx="1">
                  <c:v>0</c:v>
                </c:pt>
                <c:pt idx="2">
                  <c:v>0</c:v>
                </c:pt>
                <c:pt idx="3">
                  <c:v>0</c:v>
                </c:pt>
                <c:pt idx="4">
                  <c:v>3.1755151564264441</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(473)</c:v>
                </c:pt>
                <c:pt idx="1">
                  <c:v>Mount Gould Hospital (-)</c:v>
                </c:pt>
                <c:pt idx="2">
                  <c:v>Tavistock Hospital (-)</c:v>
                </c:pt>
                <c:pt idx="3">
                  <c:v>South Hams Hospital (-)</c:v>
                </c:pt>
                <c:pt idx="4">
                  <c:v>Derriford Hospital (446)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(473)</c:v>
                </c:pt>
                <c:pt idx="1">
                  <c:v>Mount Gould Hospital (-)</c:v>
                </c:pt>
                <c:pt idx="2">
                  <c:v>Tavistock Hospital (-)</c:v>
                </c:pt>
                <c:pt idx="3">
                  <c:v>South Hams Hospital (-)</c:v>
                </c:pt>
                <c:pt idx="4">
                  <c:v>Derriford Hospital (446)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(473)</c:v>
                </c:pt>
                <c:pt idx="1">
                  <c:v>Mount Gould Hospital (-)</c:v>
                </c:pt>
                <c:pt idx="2">
                  <c:v>Tavistock Hospital (-)</c:v>
                </c:pt>
                <c:pt idx="3">
                  <c:v>South Hams Hospital (-)</c:v>
                </c:pt>
                <c:pt idx="4">
                  <c:v>Derriford Hospital (446)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(473)</c:v>
                </c:pt>
                <c:pt idx="1">
                  <c:v>Mount Gould Hospital (-)</c:v>
                </c:pt>
                <c:pt idx="2">
                  <c:v>Tavistock Hospital (-)</c:v>
                </c:pt>
                <c:pt idx="3">
                  <c:v>South Hams Hospital (-)</c:v>
                </c:pt>
                <c:pt idx="4">
                  <c:v>Derriford Hospital (446)</c:v>
                </c:pt>
                <c:pt idx="5">
                  <c:v>North Devon District Hospital (-)</c:v>
                </c:pt>
                <c:pt idx="6">
                  <c:v>Mount Gould Local Care Centre (-)</c:v>
                </c:pt>
                <c:pt idx="7">
                  <c:v>Spire St Anthony's Hospital (-)</c:v>
                </c:pt>
              </c:strCache>
            </c:strRef>
          </c:cat>
          <c:val>
            <c:numRef>
              <c:f>Sheet1!$G$2:$G$9</c:f>
              <c:numCache>
                <c:formatCode>0.0;;</c:formatCode>
                <c:ptCount val="8"/>
                <c:pt idx="0">
                  <c:v>9.3620329128062547</c:v>
                </c:pt>
                <c:pt idx="1">
                  <c:v>0</c:v>
                </c:pt>
                <c:pt idx="2">
                  <c:v>0</c:v>
                </c:pt>
                <c:pt idx="3">
                  <c:v>0</c:v>
                </c:pt>
                <c:pt idx="4">
                  <c:v>9.3838574025614978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(473)</c:v>
                </c:pt>
                <c:pt idx="1">
                  <c:v>Mount Gould Hospital (-)</c:v>
                </c:pt>
                <c:pt idx="2">
                  <c:v>Tavistock Hospital (-)</c:v>
                </c:pt>
                <c:pt idx="3">
                  <c:v>South Hams Hospital (-)</c:v>
                </c:pt>
                <c:pt idx="4">
                  <c:v>Derriford Hospital (446)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(473)</c:v>
                </c:pt>
                <c:pt idx="1">
                  <c:v>Mount Gould Hospital (-)</c:v>
                </c:pt>
                <c:pt idx="2">
                  <c:v>Tavistock Hospital (-)</c:v>
                </c:pt>
                <c:pt idx="3">
                  <c:v>South Hams Hospital (-)</c:v>
                </c:pt>
                <c:pt idx="4">
                  <c:v>Derriford Hospital (446)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(473)</c:v>
                </c:pt>
                <c:pt idx="1">
                  <c:v>Mount Gould Hospital (-)</c:v>
                </c:pt>
                <c:pt idx="2">
                  <c:v>Tavistock Hospital (-)</c:v>
                </c:pt>
                <c:pt idx="3">
                  <c:v>South Hams Hospital (-)</c:v>
                </c:pt>
                <c:pt idx="4">
                  <c:v>Derriford Hospital (446)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0.63796708719374529</c:v>
                </c:pt>
                <c:pt idx="1">
                  <c:v>0</c:v>
                </c:pt>
                <c:pt idx="2">
                  <c:v>0</c:v>
                </c:pt>
                <c:pt idx="3">
                  <c:v>0</c:v>
                </c:pt>
                <c:pt idx="4">
                  <c:v>0.61614259743850219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Mount Gould Hospital (-)</c:v>
                </c:pt>
                <c:pt idx="2">
                  <c:v>Tavistock Hospital (-)</c:v>
                </c:pt>
                <c:pt idx="3">
                  <c:v>South Hams Hospital (-)</c:v>
                </c:pt>
                <c:pt idx="4">
                  <c:v>Derriford Hospital (457)</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Mount Gould Hospital (-)</c:v>
                </c:pt>
                <c:pt idx="2">
                  <c:v>Tavistock Hospital (-)</c:v>
                </c:pt>
                <c:pt idx="3">
                  <c:v>South Hams Hospital (-)</c:v>
                </c:pt>
                <c:pt idx="4">
                  <c:v>Derriford Hospital (457)</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Mount Gould Hospital (-)</c:v>
                </c:pt>
                <c:pt idx="2">
                  <c:v>Tavistock Hospital (-)</c:v>
                </c:pt>
                <c:pt idx="3">
                  <c:v>South Hams Hospital (-)</c:v>
                </c:pt>
                <c:pt idx="4">
                  <c:v>Derriford Hospital (457)</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Mount Gould Hospital (-)</c:v>
                </c:pt>
                <c:pt idx="2">
                  <c:v>Tavistock Hospital (-)</c:v>
                </c:pt>
                <c:pt idx="3">
                  <c:v>South Hams Hospital (-)</c:v>
                </c:pt>
                <c:pt idx="4">
                  <c:v>Derriford Hospital (457)</c:v>
                </c:pt>
                <c:pt idx="5">
                  <c:v>North Devon District Hospital (-)</c:v>
                </c:pt>
                <c:pt idx="6">
                  <c:v>Mount Gould Local Care Centre (-)</c:v>
                </c:pt>
                <c:pt idx="7">
                  <c:v>Spire St Anthony's Hospital (-)</c:v>
                </c:pt>
              </c:strCache>
            </c:strRef>
          </c:cat>
          <c:val>
            <c:numRef>
              <c:f>Sheet1!$G$2:$G$9</c:f>
              <c:numCache>
                <c:formatCode>0.0;;</c:formatCode>
                <c:ptCount val="8"/>
                <c:pt idx="0">
                  <c:v>8.6397540444828671</c:v>
                </c:pt>
                <c:pt idx="1">
                  <c:v>0</c:v>
                </c:pt>
                <c:pt idx="2">
                  <c:v>0</c:v>
                </c:pt>
                <c:pt idx="3">
                  <c:v>0</c:v>
                </c:pt>
                <c:pt idx="4">
                  <c:v>8.6758942286308631</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Mount Gould Hospital (-)</c:v>
                </c:pt>
                <c:pt idx="2">
                  <c:v>Tavistock Hospital (-)</c:v>
                </c:pt>
                <c:pt idx="3">
                  <c:v>South Hams Hospital (-)</c:v>
                </c:pt>
                <c:pt idx="4">
                  <c:v>Derriford Hospital (457)</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Mount Gould Hospital (-)</c:v>
                </c:pt>
                <c:pt idx="2">
                  <c:v>Tavistock Hospital (-)</c:v>
                </c:pt>
                <c:pt idx="3">
                  <c:v>South Hams Hospital (-)</c:v>
                </c:pt>
                <c:pt idx="4">
                  <c:v>Derriford Hospital (457)</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Mount Gould Hospital (-)</c:v>
                </c:pt>
                <c:pt idx="2">
                  <c:v>Tavistock Hospital (-)</c:v>
                </c:pt>
                <c:pt idx="3">
                  <c:v>South Hams Hospital (-)</c:v>
                </c:pt>
                <c:pt idx="4">
                  <c:v>Derriford Hospital (457)</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1.3602459555171329</c:v>
                </c:pt>
                <c:pt idx="1">
                  <c:v>0</c:v>
                </c:pt>
                <c:pt idx="2">
                  <c:v>0</c:v>
                </c:pt>
                <c:pt idx="3">
                  <c:v>0</c:v>
                </c:pt>
                <c:pt idx="4">
                  <c:v>1.3241057713691369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Mount Gould Hospital (-)</c:v>
                </c:pt>
                <c:pt idx="2">
                  <c:v>Tavistock Hospital (-)</c:v>
                </c:pt>
                <c:pt idx="3">
                  <c:v>South Hams Hospital (-)</c:v>
                </c:pt>
                <c:pt idx="4">
                  <c:v>Derriford Hospital (480)</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Mount Gould Hospital (-)</c:v>
                </c:pt>
                <c:pt idx="2">
                  <c:v>Tavistock Hospital (-)</c:v>
                </c:pt>
                <c:pt idx="3">
                  <c:v>South Hams Hospital (-)</c:v>
                </c:pt>
                <c:pt idx="4">
                  <c:v>Derriford Hospital (480)</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Mount Gould Hospital (-)</c:v>
                </c:pt>
                <c:pt idx="2">
                  <c:v>Tavistock Hospital (-)</c:v>
                </c:pt>
                <c:pt idx="3">
                  <c:v>South Hams Hospital (-)</c:v>
                </c:pt>
                <c:pt idx="4">
                  <c:v>Derriford Hospital (480)</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Mount Gould Hospital (-)</c:v>
                </c:pt>
                <c:pt idx="2">
                  <c:v>Tavistock Hospital (-)</c:v>
                </c:pt>
                <c:pt idx="3">
                  <c:v>South Hams Hospital (-)</c:v>
                </c:pt>
                <c:pt idx="4">
                  <c:v>Derriford Hospital (480)</c:v>
                </c:pt>
                <c:pt idx="5">
                  <c:v>North Devon District Hospital (-)</c:v>
                </c:pt>
                <c:pt idx="6">
                  <c:v>Mount Gould Local Care Centre (-)</c:v>
                </c:pt>
                <c:pt idx="7">
                  <c:v>Spire St Anthony's Hospital (-)</c:v>
                </c:pt>
              </c:strCache>
            </c:strRef>
          </c:cat>
          <c:val>
            <c:numRef>
              <c:f>Sheet1!$G$2:$G$9</c:f>
              <c:numCache>
                <c:formatCode>0.0;;</c:formatCode>
                <c:ptCount val="8"/>
                <c:pt idx="0">
                  <c:v>9.0293917937347015</c:v>
                </c:pt>
                <c:pt idx="1">
                  <c:v>0</c:v>
                </c:pt>
                <c:pt idx="2">
                  <c:v>0</c:v>
                </c:pt>
                <c:pt idx="3">
                  <c:v>0</c:v>
                </c:pt>
                <c:pt idx="4">
                  <c:v>9.0959007492625172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Mount Gould Hospital (-)</c:v>
                </c:pt>
                <c:pt idx="2">
                  <c:v>Tavistock Hospital (-)</c:v>
                </c:pt>
                <c:pt idx="3">
                  <c:v>South Hams Hospital (-)</c:v>
                </c:pt>
                <c:pt idx="4">
                  <c:v>Derriford Hospital (480)</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Mount Gould Hospital (-)</c:v>
                </c:pt>
                <c:pt idx="2">
                  <c:v>Tavistock Hospital (-)</c:v>
                </c:pt>
                <c:pt idx="3">
                  <c:v>South Hams Hospital (-)</c:v>
                </c:pt>
                <c:pt idx="4">
                  <c:v>Derriford Hospital (480)</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Mount Gould Hospital (-)</c:v>
                </c:pt>
                <c:pt idx="2">
                  <c:v>Tavistock Hospital (-)</c:v>
                </c:pt>
                <c:pt idx="3">
                  <c:v>South Hams Hospital (-)</c:v>
                </c:pt>
                <c:pt idx="4">
                  <c:v>Derriford Hospital (480)</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0.97060820626529853</c:v>
                </c:pt>
                <c:pt idx="1">
                  <c:v>0</c:v>
                </c:pt>
                <c:pt idx="2">
                  <c:v>0</c:v>
                </c:pt>
                <c:pt idx="3">
                  <c:v>0</c:v>
                </c:pt>
                <c:pt idx="4">
                  <c:v>0.90409925073748276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Sheet1!$G$2:$G$9</c:f>
              <c:numCache>
                <c:formatCode>0.0;;</c:formatCode>
                <c:ptCount val="8"/>
                <c:pt idx="0">
                  <c:v>8.7256541571145512</c:v>
                </c:pt>
                <c:pt idx="1">
                  <c:v>0</c:v>
                </c:pt>
                <c:pt idx="2">
                  <c:v>0</c:v>
                </c:pt>
                <c:pt idx="3">
                  <c:v>0</c:v>
                </c:pt>
                <c:pt idx="4">
                  <c:v>8.7938718825732902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1.2743458428854488</c:v>
                </c:pt>
                <c:pt idx="1">
                  <c:v>0</c:v>
                </c:pt>
                <c:pt idx="2">
                  <c:v>0</c:v>
                </c:pt>
                <c:pt idx="3">
                  <c:v>0</c:v>
                </c:pt>
                <c:pt idx="4">
                  <c:v>1.2061281174267098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(476)</c:v>
                </c:pt>
                <c:pt idx="1">
                  <c:v>Mount Gould Hospital (-)</c:v>
                </c:pt>
                <c:pt idx="2">
                  <c:v>Tavistock Hospital (-)</c:v>
                </c:pt>
                <c:pt idx="3">
                  <c:v>South Hams Hospital (-)</c:v>
                </c:pt>
                <c:pt idx="4">
                  <c:v>Derriford Hospital (449)</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(476)</c:v>
                </c:pt>
                <c:pt idx="1">
                  <c:v>Mount Gould Hospital (-)</c:v>
                </c:pt>
                <c:pt idx="2">
                  <c:v>Tavistock Hospital (-)</c:v>
                </c:pt>
                <c:pt idx="3">
                  <c:v>South Hams Hospital (-)</c:v>
                </c:pt>
                <c:pt idx="4">
                  <c:v>Derriford Hospital (449)</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(476)</c:v>
                </c:pt>
                <c:pt idx="1">
                  <c:v>Mount Gould Hospital (-)</c:v>
                </c:pt>
                <c:pt idx="2">
                  <c:v>Tavistock Hospital (-)</c:v>
                </c:pt>
                <c:pt idx="3">
                  <c:v>South Hams Hospital (-)</c:v>
                </c:pt>
                <c:pt idx="4">
                  <c:v>Derriford Hospital (449)</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(476)</c:v>
                </c:pt>
                <c:pt idx="1">
                  <c:v>Mount Gould Hospital (-)</c:v>
                </c:pt>
                <c:pt idx="2">
                  <c:v>Tavistock Hospital (-)</c:v>
                </c:pt>
                <c:pt idx="3">
                  <c:v>South Hams Hospital (-)</c:v>
                </c:pt>
                <c:pt idx="4">
                  <c:v>Derriford Hospital (449)</c:v>
                </c:pt>
                <c:pt idx="5">
                  <c:v>North Devon District Hospital (-)</c:v>
                </c:pt>
                <c:pt idx="6">
                  <c:v>Mount Gould Local Care Centre (-)</c:v>
                </c:pt>
                <c:pt idx="7">
                  <c:v>Spire St Anthony's Hospital (-)</c:v>
                </c:pt>
              </c:strCache>
            </c:strRef>
          </c:cat>
          <c:val>
            <c:numRef>
              <c:f>Sheet1!$G$2:$G$9</c:f>
              <c:numCache>
                <c:formatCode>0.0;;</c:formatCode>
                <c:ptCount val="8"/>
                <c:pt idx="0">
                  <c:v>8.9010651856941756</c:v>
                </c:pt>
                <c:pt idx="1">
                  <c:v>0</c:v>
                </c:pt>
                <c:pt idx="2">
                  <c:v>0</c:v>
                </c:pt>
                <c:pt idx="3">
                  <c:v>0</c:v>
                </c:pt>
                <c:pt idx="4">
                  <c:v>8.966697805993272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(476)</c:v>
                </c:pt>
                <c:pt idx="1">
                  <c:v>Mount Gould Hospital (-)</c:v>
                </c:pt>
                <c:pt idx="2">
                  <c:v>Tavistock Hospital (-)</c:v>
                </c:pt>
                <c:pt idx="3">
                  <c:v>South Hams Hospital (-)</c:v>
                </c:pt>
                <c:pt idx="4">
                  <c:v>Derriford Hospital (449)</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(476)</c:v>
                </c:pt>
                <c:pt idx="1">
                  <c:v>Mount Gould Hospital (-)</c:v>
                </c:pt>
                <c:pt idx="2">
                  <c:v>Tavistock Hospital (-)</c:v>
                </c:pt>
                <c:pt idx="3">
                  <c:v>South Hams Hospital (-)</c:v>
                </c:pt>
                <c:pt idx="4">
                  <c:v>Derriford Hospital (449)</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(476)</c:v>
                </c:pt>
                <c:pt idx="1">
                  <c:v>Mount Gould Hospital (-)</c:v>
                </c:pt>
                <c:pt idx="2">
                  <c:v>Tavistock Hospital (-)</c:v>
                </c:pt>
                <c:pt idx="3">
                  <c:v>South Hams Hospital (-)</c:v>
                </c:pt>
                <c:pt idx="4">
                  <c:v>Derriford Hospital (449)</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1.0989348143058244</c:v>
                </c:pt>
                <c:pt idx="1">
                  <c:v>0</c:v>
                </c:pt>
                <c:pt idx="2">
                  <c:v>0</c:v>
                </c:pt>
                <c:pt idx="3">
                  <c:v>0</c:v>
                </c:pt>
                <c:pt idx="4">
                  <c:v>1.033302194006728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Mount Gould Hospital (-)</c:v>
                </c:pt>
                <c:pt idx="2">
                  <c:v>Tavistock Hospital (-)</c:v>
                </c:pt>
                <c:pt idx="3">
                  <c:v>South Hams Hospital (-)</c:v>
                </c:pt>
                <c:pt idx="4">
                  <c:v>Derriford Hospital (481)</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Mount Gould Hospital (-)</c:v>
                </c:pt>
                <c:pt idx="2">
                  <c:v>Tavistock Hospital (-)</c:v>
                </c:pt>
                <c:pt idx="3">
                  <c:v>South Hams Hospital (-)</c:v>
                </c:pt>
                <c:pt idx="4">
                  <c:v>Derriford Hospital (481)</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Mount Gould Hospital (-)</c:v>
                </c:pt>
                <c:pt idx="2">
                  <c:v>Tavistock Hospital (-)</c:v>
                </c:pt>
                <c:pt idx="3">
                  <c:v>South Hams Hospital (-)</c:v>
                </c:pt>
                <c:pt idx="4">
                  <c:v>Derriford Hospital (481)</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Mount Gould Hospital (-)</c:v>
                </c:pt>
                <c:pt idx="2">
                  <c:v>Tavistock Hospital (-)</c:v>
                </c:pt>
                <c:pt idx="3">
                  <c:v>South Hams Hospital (-)</c:v>
                </c:pt>
                <c:pt idx="4">
                  <c:v>Derriford Hospital (481)</c:v>
                </c:pt>
                <c:pt idx="5">
                  <c:v>North Devon District Hospital (-)</c:v>
                </c:pt>
                <c:pt idx="6">
                  <c:v>Mount Gould Local Care Centre (-)</c:v>
                </c:pt>
                <c:pt idx="7">
                  <c:v>Spire St Anthony's Hospital (-)</c:v>
                </c:pt>
              </c:strCache>
            </c:strRef>
          </c:cat>
          <c:val>
            <c:numRef>
              <c:f>Sheet1!$G$2:$G$9</c:f>
              <c:numCache>
                <c:formatCode>0.0;;</c:formatCode>
                <c:ptCount val="8"/>
                <c:pt idx="0">
                  <c:v>8.9519195344147828</c:v>
                </c:pt>
                <c:pt idx="1">
                  <c:v>0</c:v>
                </c:pt>
                <c:pt idx="2">
                  <c:v>0</c:v>
                </c:pt>
                <c:pt idx="3">
                  <c:v>0</c:v>
                </c:pt>
                <c:pt idx="4">
                  <c:v>9.0036439646270416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Mount Gould Hospital (-)</c:v>
                </c:pt>
                <c:pt idx="2">
                  <c:v>Tavistock Hospital (-)</c:v>
                </c:pt>
                <c:pt idx="3">
                  <c:v>South Hams Hospital (-)</c:v>
                </c:pt>
                <c:pt idx="4">
                  <c:v>Derriford Hospital (481)</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Mount Gould Hospital (-)</c:v>
                </c:pt>
                <c:pt idx="2">
                  <c:v>Tavistock Hospital (-)</c:v>
                </c:pt>
                <c:pt idx="3">
                  <c:v>South Hams Hospital (-)</c:v>
                </c:pt>
                <c:pt idx="4">
                  <c:v>Derriford Hospital (481)</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Mount Gould Hospital (-)</c:v>
                </c:pt>
                <c:pt idx="2">
                  <c:v>Tavistock Hospital (-)</c:v>
                </c:pt>
                <c:pt idx="3">
                  <c:v>South Hams Hospital (-)</c:v>
                </c:pt>
                <c:pt idx="4">
                  <c:v>Derriford Hospital (481)</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1.0480804655852172</c:v>
                </c:pt>
                <c:pt idx="1">
                  <c:v>0</c:v>
                </c:pt>
                <c:pt idx="2">
                  <c:v>0</c:v>
                </c:pt>
                <c:pt idx="3">
                  <c:v>0</c:v>
                </c:pt>
                <c:pt idx="4">
                  <c:v>0.99635603537295836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Sheet1!$G$2:$G$9</c:f>
              <c:numCache>
                <c:formatCode>0.0;;</c:formatCode>
                <c:ptCount val="8"/>
                <c:pt idx="0">
                  <c:v>8.8102709928655933</c:v>
                </c:pt>
                <c:pt idx="1">
                  <c:v>0</c:v>
                </c:pt>
                <c:pt idx="2">
                  <c:v>0</c:v>
                </c:pt>
                <c:pt idx="3">
                  <c:v>0</c:v>
                </c:pt>
                <c:pt idx="4">
                  <c:v>8.8596393025022824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1.1897290071344067</c:v>
                </c:pt>
                <c:pt idx="1">
                  <c:v>0</c:v>
                </c:pt>
                <c:pt idx="2">
                  <c:v>0</c:v>
                </c:pt>
                <c:pt idx="3">
                  <c:v>0</c:v>
                </c:pt>
                <c:pt idx="4">
                  <c:v>1.1403606974977176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Sheet1!$G$2:$G$9</c:f>
              <c:numCache>
                <c:formatCode>0.0;;</c:formatCode>
                <c:ptCount val="8"/>
                <c:pt idx="0">
                  <c:v>7.5821706236299136</c:v>
                </c:pt>
                <c:pt idx="1">
                  <c:v>0</c:v>
                </c:pt>
                <c:pt idx="2">
                  <c:v>0</c:v>
                </c:pt>
                <c:pt idx="3">
                  <c:v>0</c:v>
                </c:pt>
                <c:pt idx="4">
                  <c:v>7.6750622381903648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Mount Gould Hospital (-)</c:v>
                </c:pt>
                <c:pt idx="2">
                  <c:v>Tavistock Hospital (-)</c:v>
                </c:pt>
                <c:pt idx="3">
                  <c:v>South Hams Hospital (-)</c:v>
                </c:pt>
                <c:pt idx="4">
                  <c:v>Derriford Hospital (470)</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2.4178293763700864</c:v>
                </c:pt>
                <c:pt idx="1">
                  <c:v>0</c:v>
                </c:pt>
                <c:pt idx="2">
                  <c:v>0</c:v>
                </c:pt>
                <c:pt idx="3">
                  <c:v>0</c:v>
                </c:pt>
                <c:pt idx="4">
                  <c:v>2.3249377618096352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Mount Gould Hospital (-)</c:v>
                </c:pt>
                <c:pt idx="2">
                  <c:v>Tavistock Hospital (-)</c:v>
                </c:pt>
                <c:pt idx="3">
                  <c:v>South Hams Hospital (-)</c:v>
                </c:pt>
                <c:pt idx="4">
                  <c:v>Derriford Hospital (425)</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Mount Gould Hospital (-)</c:v>
                </c:pt>
                <c:pt idx="2">
                  <c:v>Tavistock Hospital (-)</c:v>
                </c:pt>
                <c:pt idx="3">
                  <c:v>South Hams Hospital (-)</c:v>
                </c:pt>
                <c:pt idx="4">
                  <c:v>Derriford Hospital (425)</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Mount Gould Hospital (-)</c:v>
                </c:pt>
                <c:pt idx="2">
                  <c:v>Tavistock Hospital (-)</c:v>
                </c:pt>
                <c:pt idx="3">
                  <c:v>South Hams Hospital (-)</c:v>
                </c:pt>
                <c:pt idx="4">
                  <c:v>Derriford Hospital (425)</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Mount Gould Hospital (-)</c:v>
                </c:pt>
                <c:pt idx="2">
                  <c:v>Tavistock Hospital (-)</c:v>
                </c:pt>
                <c:pt idx="3">
                  <c:v>South Hams Hospital (-)</c:v>
                </c:pt>
                <c:pt idx="4">
                  <c:v>Derriford Hospital (425)</c:v>
                </c:pt>
                <c:pt idx="5">
                  <c:v>North Devon District Hospital (-)</c:v>
                </c:pt>
                <c:pt idx="6">
                  <c:v>Mount Gould Local Care Centre (-)</c:v>
                </c:pt>
                <c:pt idx="7">
                  <c:v>Spire St Anthony's Hospital (-)</c:v>
                </c:pt>
              </c:strCache>
            </c:strRef>
          </c:cat>
          <c:val>
            <c:numRef>
              <c:f>Sheet1!$G$2:$G$9</c:f>
              <c:numCache>
                <c:formatCode>0.0;;</c:formatCode>
                <c:ptCount val="8"/>
                <c:pt idx="0">
                  <c:v>7.7393139324541078</c:v>
                </c:pt>
                <c:pt idx="1">
                  <c:v>0</c:v>
                </c:pt>
                <c:pt idx="2">
                  <c:v>0</c:v>
                </c:pt>
                <c:pt idx="3">
                  <c:v>0</c:v>
                </c:pt>
                <c:pt idx="4">
                  <c:v>7.7905401345658216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Mount Gould Hospital (-)</c:v>
                </c:pt>
                <c:pt idx="2">
                  <c:v>Tavistock Hospital (-)</c:v>
                </c:pt>
                <c:pt idx="3">
                  <c:v>South Hams Hospital (-)</c:v>
                </c:pt>
                <c:pt idx="4">
                  <c:v>Derriford Hospital (425)</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Mount Gould Hospital (-)</c:v>
                </c:pt>
                <c:pt idx="2">
                  <c:v>Tavistock Hospital (-)</c:v>
                </c:pt>
                <c:pt idx="3">
                  <c:v>South Hams Hospital (-)</c:v>
                </c:pt>
                <c:pt idx="4">
                  <c:v>Derriford Hospital (425)</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Mount Gould Hospital (-)</c:v>
                </c:pt>
                <c:pt idx="2">
                  <c:v>Tavistock Hospital (-)</c:v>
                </c:pt>
                <c:pt idx="3">
                  <c:v>South Hams Hospital (-)</c:v>
                </c:pt>
                <c:pt idx="4">
                  <c:v>Derriford Hospital (425)</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2.2606860675458922</c:v>
                </c:pt>
                <c:pt idx="1">
                  <c:v>0</c:v>
                </c:pt>
                <c:pt idx="2">
                  <c:v>0</c:v>
                </c:pt>
                <c:pt idx="3">
                  <c:v>0</c:v>
                </c:pt>
                <c:pt idx="4">
                  <c:v>2.2094598654341784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Mount Gould Hospital (-)</c:v>
                </c:pt>
                <c:pt idx="2">
                  <c:v>Tavistock Hospital (-)</c:v>
                </c:pt>
                <c:pt idx="3">
                  <c:v>South Hams Hospital (-)</c:v>
                </c:pt>
                <c:pt idx="4">
                  <c:v>Derriford Hospital (452)</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Mount Gould Hospital (-)</c:v>
                </c:pt>
                <c:pt idx="2">
                  <c:v>Tavistock Hospital (-)</c:v>
                </c:pt>
                <c:pt idx="3">
                  <c:v>South Hams Hospital (-)</c:v>
                </c:pt>
                <c:pt idx="4">
                  <c:v>Derriford Hospital (452)</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Mount Gould Hospital (-)</c:v>
                </c:pt>
                <c:pt idx="2">
                  <c:v>Tavistock Hospital (-)</c:v>
                </c:pt>
                <c:pt idx="3">
                  <c:v>South Hams Hospital (-)</c:v>
                </c:pt>
                <c:pt idx="4">
                  <c:v>Derriford Hospital (452)</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Mount Gould Hospital (-)</c:v>
                </c:pt>
                <c:pt idx="2">
                  <c:v>Tavistock Hospital (-)</c:v>
                </c:pt>
                <c:pt idx="3">
                  <c:v>South Hams Hospital (-)</c:v>
                </c:pt>
                <c:pt idx="4">
                  <c:v>Derriford Hospital (452)</c:v>
                </c:pt>
                <c:pt idx="5">
                  <c:v>North Devon District Hospital (-)</c:v>
                </c:pt>
                <c:pt idx="6">
                  <c:v>Mount Gould Local Care Centre (-)</c:v>
                </c:pt>
                <c:pt idx="7">
                  <c:v>Spire St Anthony's Hospital (-)</c:v>
                </c:pt>
              </c:strCache>
            </c:strRef>
          </c:cat>
          <c:val>
            <c:numRef>
              <c:f>Sheet1!$G$2:$G$9</c:f>
              <c:numCache>
                <c:formatCode>0.0;;</c:formatCode>
                <c:ptCount val="8"/>
                <c:pt idx="0">
                  <c:v>7.3676312982571996</c:v>
                </c:pt>
                <c:pt idx="1">
                  <c:v>0</c:v>
                </c:pt>
                <c:pt idx="2">
                  <c:v>0</c:v>
                </c:pt>
                <c:pt idx="3">
                  <c:v>0</c:v>
                </c:pt>
                <c:pt idx="4">
                  <c:v>7.4139226897656636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Mount Gould Hospital (-)</c:v>
                </c:pt>
                <c:pt idx="2">
                  <c:v>Tavistock Hospital (-)</c:v>
                </c:pt>
                <c:pt idx="3">
                  <c:v>South Hams Hospital (-)</c:v>
                </c:pt>
                <c:pt idx="4">
                  <c:v>Derriford Hospital (452)</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Mount Gould Hospital (-)</c:v>
                </c:pt>
                <c:pt idx="2">
                  <c:v>Tavistock Hospital (-)</c:v>
                </c:pt>
                <c:pt idx="3">
                  <c:v>South Hams Hospital (-)</c:v>
                </c:pt>
                <c:pt idx="4">
                  <c:v>Derriford Hospital (452)</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Mount Gould Hospital (-)</c:v>
                </c:pt>
                <c:pt idx="2">
                  <c:v>Tavistock Hospital (-)</c:v>
                </c:pt>
                <c:pt idx="3">
                  <c:v>South Hams Hospital (-)</c:v>
                </c:pt>
                <c:pt idx="4">
                  <c:v>Derriford Hospital (452)</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2.6323687017428004</c:v>
                </c:pt>
                <c:pt idx="1">
                  <c:v>0</c:v>
                </c:pt>
                <c:pt idx="2">
                  <c:v>0</c:v>
                </c:pt>
                <c:pt idx="3">
                  <c:v>0</c:v>
                </c:pt>
                <c:pt idx="4">
                  <c:v>2.5860773102343364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7.0753213236538031</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(500)</c:v>
                </c:pt>
                <c:pt idx="1">
                  <c:v>Mount Gould Hospital (-)</c:v>
                </c:pt>
                <c:pt idx="2">
                  <c:v>Tavistock Hospital (-)</c:v>
                </c:pt>
                <c:pt idx="3">
                  <c:v>South Hams Hospital (-)</c:v>
                </c:pt>
                <c:pt idx="4">
                  <c:v>Derriford Hospital (471)</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(500)</c:v>
                </c:pt>
                <c:pt idx="1">
                  <c:v>Mount Gould Hospital (-)</c:v>
                </c:pt>
                <c:pt idx="2">
                  <c:v>Tavistock Hospital (-)</c:v>
                </c:pt>
                <c:pt idx="3">
                  <c:v>South Hams Hospital (-)</c:v>
                </c:pt>
                <c:pt idx="4">
                  <c:v>Derriford Hospital (471)</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(500)</c:v>
                </c:pt>
                <c:pt idx="1">
                  <c:v>Mount Gould Hospital (-)</c:v>
                </c:pt>
                <c:pt idx="2">
                  <c:v>Tavistock Hospital (-)</c:v>
                </c:pt>
                <c:pt idx="3">
                  <c:v>South Hams Hospital (-)</c:v>
                </c:pt>
                <c:pt idx="4">
                  <c:v>Derriford Hospital (471)</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(500)</c:v>
                </c:pt>
                <c:pt idx="1">
                  <c:v>Mount Gould Hospital (-)</c:v>
                </c:pt>
                <c:pt idx="2">
                  <c:v>Tavistock Hospital (-)</c:v>
                </c:pt>
                <c:pt idx="3">
                  <c:v>South Hams Hospital (-)</c:v>
                </c:pt>
                <c:pt idx="4">
                  <c:v>Derriford Hospital (471)</c:v>
                </c:pt>
                <c:pt idx="5">
                  <c:v>North Devon District Hospital (-)</c:v>
                </c:pt>
                <c:pt idx="6">
                  <c:v>Mount Gould Local Care Centre (-)</c:v>
                </c:pt>
                <c:pt idx="7">
                  <c:v>Spire St Anthony's Hospital (-)</c:v>
                </c:pt>
              </c:strCache>
            </c:strRef>
          </c:cat>
          <c:val>
            <c:numRef>
              <c:f>Sheet1!$G$2:$G$9</c:f>
              <c:numCache>
                <c:formatCode>0.0;;</c:formatCode>
                <c:ptCount val="8"/>
                <c:pt idx="0">
                  <c:v>8.9645279412282299</c:v>
                </c:pt>
                <c:pt idx="1">
                  <c:v>0</c:v>
                </c:pt>
                <c:pt idx="2">
                  <c:v>0</c:v>
                </c:pt>
                <c:pt idx="3">
                  <c:v>0</c:v>
                </c:pt>
                <c:pt idx="4">
                  <c:v>8.9834626483536084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(500)</c:v>
                </c:pt>
                <c:pt idx="1">
                  <c:v>Mount Gould Hospital (-)</c:v>
                </c:pt>
                <c:pt idx="2">
                  <c:v>Tavistock Hospital (-)</c:v>
                </c:pt>
                <c:pt idx="3">
                  <c:v>South Hams Hospital (-)</c:v>
                </c:pt>
                <c:pt idx="4">
                  <c:v>Derriford Hospital (471)</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(500)</c:v>
                </c:pt>
                <c:pt idx="1">
                  <c:v>Mount Gould Hospital (-)</c:v>
                </c:pt>
                <c:pt idx="2">
                  <c:v>Tavistock Hospital (-)</c:v>
                </c:pt>
                <c:pt idx="3">
                  <c:v>South Hams Hospital (-)</c:v>
                </c:pt>
                <c:pt idx="4">
                  <c:v>Derriford Hospital (471)</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(500)</c:v>
                </c:pt>
                <c:pt idx="1">
                  <c:v>Mount Gould Hospital (-)</c:v>
                </c:pt>
                <c:pt idx="2">
                  <c:v>Tavistock Hospital (-)</c:v>
                </c:pt>
                <c:pt idx="3">
                  <c:v>South Hams Hospital (-)</c:v>
                </c:pt>
                <c:pt idx="4">
                  <c:v>Derriford Hospital (471)</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1.0354720587717701</c:v>
                </c:pt>
                <c:pt idx="1">
                  <c:v>0</c:v>
                </c:pt>
                <c:pt idx="2">
                  <c:v>0</c:v>
                </c:pt>
                <c:pt idx="3">
                  <c:v>0</c:v>
                </c:pt>
                <c:pt idx="4">
                  <c:v>1.0165373516463916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Mount Gould Hospital (-)</c:v>
                </c:pt>
                <c:pt idx="2">
                  <c:v>Tavistock Hospital (-)</c:v>
                </c:pt>
                <c:pt idx="3">
                  <c:v>South Hams Hospital (-)</c:v>
                </c:pt>
                <c:pt idx="4">
                  <c:v>Derriford Hospital (406)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Mount Gould Hospital (-)</c:v>
                </c:pt>
                <c:pt idx="2">
                  <c:v>Tavistock Hospital (-)</c:v>
                </c:pt>
                <c:pt idx="3">
                  <c:v>South Hams Hospital (-)</c:v>
                </c:pt>
                <c:pt idx="4">
                  <c:v>Derriford Hospital (406)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Mount Gould Hospital (-)</c:v>
                </c:pt>
                <c:pt idx="2">
                  <c:v>Tavistock Hospital (-)</c:v>
                </c:pt>
                <c:pt idx="3">
                  <c:v>South Hams Hospital (-)</c:v>
                </c:pt>
                <c:pt idx="4">
                  <c:v>Derriford Hospital (406)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Mount Gould Hospital (-)</c:v>
                </c:pt>
                <c:pt idx="2">
                  <c:v>Tavistock Hospital (-)</c:v>
                </c:pt>
                <c:pt idx="3">
                  <c:v>South Hams Hospital (-)</c:v>
                </c:pt>
                <c:pt idx="4">
                  <c:v>Derriford Hospital (406)</c:v>
                </c:pt>
                <c:pt idx="5">
                  <c:v>North Devon District Hospital (-)</c:v>
                </c:pt>
                <c:pt idx="6">
                  <c:v>Mount Gould Local Care Centre (-)</c:v>
                </c:pt>
                <c:pt idx="7">
                  <c:v>Spire St Anthony's Hospital (-)</c:v>
                </c:pt>
              </c:strCache>
            </c:strRef>
          </c:cat>
          <c:val>
            <c:numRef>
              <c:f>Sheet1!$G$2:$G$9</c:f>
              <c:numCache>
                <c:formatCode>0.0;;</c:formatCode>
                <c:ptCount val="8"/>
                <c:pt idx="0">
                  <c:v>7.7406827806954439</c:v>
                </c:pt>
                <c:pt idx="1">
                  <c:v>0</c:v>
                </c:pt>
                <c:pt idx="2">
                  <c:v>0</c:v>
                </c:pt>
                <c:pt idx="3">
                  <c:v>0</c:v>
                </c:pt>
                <c:pt idx="4">
                  <c:v>7.7528188330597914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Mount Gould Hospital (-)</c:v>
                </c:pt>
                <c:pt idx="2">
                  <c:v>Tavistock Hospital (-)</c:v>
                </c:pt>
                <c:pt idx="3">
                  <c:v>South Hams Hospital (-)</c:v>
                </c:pt>
                <c:pt idx="4">
                  <c:v>Derriford Hospital (406)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Mount Gould Hospital (-)</c:v>
                </c:pt>
                <c:pt idx="2">
                  <c:v>Tavistock Hospital (-)</c:v>
                </c:pt>
                <c:pt idx="3">
                  <c:v>South Hams Hospital (-)</c:v>
                </c:pt>
                <c:pt idx="4">
                  <c:v>Derriford Hospital (406)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(432)</c:v>
                </c:pt>
                <c:pt idx="1">
                  <c:v>Mount Gould Hospital (-)</c:v>
                </c:pt>
                <c:pt idx="2">
                  <c:v>Tavistock Hospital (-)</c:v>
                </c:pt>
                <c:pt idx="3">
                  <c:v>South Hams Hospital (-)</c:v>
                </c:pt>
                <c:pt idx="4">
                  <c:v>Derriford Hospital (406)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2.2593172193045561</c:v>
                </c:pt>
                <c:pt idx="1">
                  <c:v>0</c:v>
                </c:pt>
                <c:pt idx="2">
                  <c:v>0</c:v>
                </c:pt>
                <c:pt idx="3">
                  <c:v>0</c:v>
                </c:pt>
                <c:pt idx="4">
                  <c:v>2.2471811669402086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9.2563825004426139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Sheet1!$G$2:$G$9</c:f>
              <c:numCache>
                <c:formatCode>0.0;;</c:formatCode>
                <c:ptCount val="8"/>
                <c:pt idx="0">
                  <c:v>9.2593872136812365</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Mount Gould Hospital (-)</c:v>
                </c:pt>
                <c:pt idx="2">
                  <c:v>Tavistock Hospital (-)</c:v>
                </c:pt>
                <c:pt idx="3">
                  <c:v>South Hams Hospital (-)</c:v>
                </c:pt>
                <c:pt idx="4">
                  <c:v>Derriford Hospital (469)</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0.74061278631876348</c:v>
                </c:pt>
                <c:pt idx="1">
                  <c:v>0</c:v>
                </c:pt>
                <c:pt idx="2">
                  <c:v>0</c:v>
                </c:pt>
                <c:pt idx="3">
                  <c:v>0</c:v>
                </c:pt>
                <c:pt idx="4">
                  <c:v>0.7436174995573861</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Mount Gould Hospital (-)</c:v>
                </c:pt>
                <c:pt idx="2">
                  <c:v>Tavistock Hospital (-)</c:v>
                </c:pt>
                <c:pt idx="3">
                  <c:v>South Hams Hospital (-)</c:v>
                </c:pt>
                <c:pt idx="4">
                  <c:v>Derriford Hospital (414)</c:v>
                </c:pt>
                <c:pt idx="5">
                  <c:v>North Devon District Hospital (-)</c:v>
                </c:pt>
                <c:pt idx="6">
                  <c:v>Mount Gould Local Care Centre (-)</c:v>
                </c:pt>
                <c:pt idx="7">
                  <c:v>Spire St Anthony's Hospital (-)</c:v>
                </c:pt>
              </c:strCache>
            </c:strRef>
          </c:cat>
          <c:val>
            <c:numRef>
              <c:f>Sheet1!$D$2:$D$9</c:f>
              <c:numCache>
                <c:formatCode>0.0;;</c:formatCode>
                <c:ptCount val="8"/>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Mount Gould Hospital (-)</c:v>
                </c:pt>
                <c:pt idx="2">
                  <c:v>Tavistock Hospital (-)</c:v>
                </c:pt>
                <c:pt idx="3">
                  <c:v>South Hams Hospital (-)</c:v>
                </c:pt>
                <c:pt idx="4">
                  <c:v>Derriford Hospital (414)</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Mount Gould Hospital (-)</c:v>
                </c:pt>
                <c:pt idx="2">
                  <c:v>Tavistock Hospital (-)</c:v>
                </c:pt>
                <c:pt idx="3">
                  <c:v>South Hams Hospital (-)</c:v>
                </c:pt>
                <c:pt idx="4">
                  <c:v>Derriford Hospital (414)</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Mount Gould Hospital (-)</c:v>
                </c:pt>
                <c:pt idx="2">
                  <c:v>Tavistock Hospital (-)</c:v>
                </c:pt>
                <c:pt idx="3">
                  <c:v>South Hams Hospital (-)</c:v>
                </c:pt>
                <c:pt idx="4">
                  <c:v>Derriford Hospital (414)</c:v>
                </c:pt>
                <c:pt idx="5">
                  <c:v>North Devon District Hospital (-)</c:v>
                </c:pt>
                <c:pt idx="6">
                  <c:v>Mount Gould Local Care Centre (-)</c:v>
                </c:pt>
                <c:pt idx="7">
                  <c:v>Spire St Anthony's Hospital (-)</c:v>
                </c:pt>
              </c:strCache>
            </c:strRef>
          </c:cat>
          <c:val>
            <c:numRef>
              <c:f>Sheet1!$G$2:$G$9</c:f>
              <c:numCache>
                <c:formatCode>0.0;;</c:formatCode>
                <c:ptCount val="8"/>
                <c:pt idx="0">
                  <c:v>8.8883640580252781</c:v>
                </c:pt>
                <c:pt idx="1">
                  <c:v>0</c:v>
                </c:pt>
                <c:pt idx="2">
                  <c:v>0</c:v>
                </c:pt>
                <c:pt idx="3">
                  <c:v>0</c:v>
                </c:pt>
                <c:pt idx="4">
                  <c:v>8.931288202149064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Mount Gould Hospital (-)</c:v>
                </c:pt>
                <c:pt idx="2">
                  <c:v>Tavistock Hospital (-)</c:v>
                </c:pt>
                <c:pt idx="3">
                  <c:v>South Hams Hospital (-)</c:v>
                </c:pt>
                <c:pt idx="4">
                  <c:v>Derriford Hospital (414)</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Mount Gould Hospital (-)</c:v>
                </c:pt>
                <c:pt idx="2">
                  <c:v>Tavistock Hospital (-)</c:v>
                </c:pt>
                <c:pt idx="3">
                  <c:v>South Hams Hospital (-)</c:v>
                </c:pt>
                <c:pt idx="4">
                  <c:v>Derriford Hospital (414)</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Mount Gould Hospital (-)</c:v>
                </c:pt>
                <c:pt idx="2">
                  <c:v>Tavistock Hospital (-)</c:v>
                </c:pt>
                <c:pt idx="3">
                  <c:v>South Hams Hospital (-)</c:v>
                </c:pt>
                <c:pt idx="4">
                  <c:v>Derriford Hospital (414)</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1.1116359419747219</c:v>
                </c:pt>
                <c:pt idx="1">
                  <c:v>0</c:v>
                </c:pt>
                <c:pt idx="2">
                  <c:v>0</c:v>
                </c:pt>
                <c:pt idx="3">
                  <c:v>0</c:v>
                </c:pt>
                <c:pt idx="4">
                  <c:v>1.068711797850936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(463)</c:v>
                </c:pt>
                <c:pt idx="1">
                  <c:v>Mount Gould Hospital (-)</c:v>
                </c:pt>
                <c:pt idx="2">
                  <c:v>Tavistock Hospital (-)</c:v>
                </c:pt>
                <c:pt idx="3">
                  <c:v>South Hams Hospital (-)</c:v>
                </c:pt>
                <c:pt idx="4">
                  <c:v>Derriford Hospital (434)</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(463)</c:v>
                </c:pt>
                <c:pt idx="1">
                  <c:v>Mount Gould Hospital (-)</c:v>
                </c:pt>
                <c:pt idx="2">
                  <c:v>Tavistock Hospital (-)</c:v>
                </c:pt>
                <c:pt idx="3">
                  <c:v>South Hams Hospital (-)</c:v>
                </c:pt>
                <c:pt idx="4">
                  <c:v>Derriford Hospital (434)</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(463)</c:v>
                </c:pt>
                <c:pt idx="1">
                  <c:v>Mount Gould Hospital (-)</c:v>
                </c:pt>
                <c:pt idx="2">
                  <c:v>Tavistock Hospital (-)</c:v>
                </c:pt>
                <c:pt idx="3">
                  <c:v>South Hams Hospital (-)</c:v>
                </c:pt>
                <c:pt idx="4">
                  <c:v>Derriford Hospital (434)</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(463)</c:v>
                </c:pt>
                <c:pt idx="1">
                  <c:v>Mount Gould Hospital (-)</c:v>
                </c:pt>
                <c:pt idx="2">
                  <c:v>Tavistock Hospital (-)</c:v>
                </c:pt>
                <c:pt idx="3">
                  <c:v>South Hams Hospital (-)</c:v>
                </c:pt>
                <c:pt idx="4">
                  <c:v>Derriford Hospital (434)</c:v>
                </c:pt>
                <c:pt idx="5">
                  <c:v>North Devon District Hospital (-)</c:v>
                </c:pt>
                <c:pt idx="6">
                  <c:v>Mount Gould Local Care Centre (-)</c:v>
                </c:pt>
                <c:pt idx="7">
                  <c:v>Spire St Anthony's Hospital (-)</c:v>
                </c:pt>
              </c:strCache>
            </c:strRef>
          </c:cat>
          <c:val>
            <c:numRef>
              <c:f>Sheet1!$G$2:$G$9</c:f>
              <c:numCache>
                <c:formatCode>0.0;;</c:formatCode>
                <c:ptCount val="8"/>
                <c:pt idx="0">
                  <c:v>8.2311836002382464</c:v>
                </c:pt>
                <c:pt idx="1">
                  <c:v>0</c:v>
                </c:pt>
                <c:pt idx="2">
                  <c:v>0</c:v>
                </c:pt>
                <c:pt idx="3">
                  <c:v>0</c:v>
                </c:pt>
                <c:pt idx="4">
                  <c:v>8.2720755284573464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(463)</c:v>
                </c:pt>
                <c:pt idx="1">
                  <c:v>Mount Gould Hospital (-)</c:v>
                </c:pt>
                <c:pt idx="2">
                  <c:v>Tavistock Hospital (-)</c:v>
                </c:pt>
                <c:pt idx="3">
                  <c:v>South Hams Hospital (-)</c:v>
                </c:pt>
                <c:pt idx="4">
                  <c:v>Derriford Hospital (434)</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(463)</c:v>
                </c:pt>
                <c:pt idx="1">
                  <c:v>Mount Gould Hospital (-)</c:v>
                </c:pt>
                <c:pt idx="2">
                  <c:v>Tavistock Hospital (-)</c:v>
                </c:pt>
                <c:pt idx="3">
                  <c:v>South Hams Hospital (-)</c:v>
                </c:pt>
                <c:pt idx="4">
                  <c:v>Derriford Hospital (434)</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(463)</c:v>
                </c:pt>
                <c:pt idx="1">
                  <c:v>Mount Gould Hospital (-)</c:v>
                </c:pt>
                <c:pt idx="2">
                  <c:v>Tavistock Hospital (-)</c:v>
                </c:pt>
                <c:pt idx="3">
                  <c:v>South Hams Hospital (-)</c:v>
                </c:pt>
                <c:pt idx="4">
                  <c:v>Derriford Hospital (434)</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1.7688163997617536</c:v>
                </c:pt>
                <c:pt idx="1">
                  <c:v>0</c:v>
                </c:pt>
                <c:pt idx="2">
                  <c:v>0</c:v>
                </c:pt>
                <c:pt idx="3">
                  <c:v>0</c:v>
                </c:pt>
                <c:pt idx="4">
                  <c:v>1.7279244715426536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(59)</c:v>
                </c:pt>
                <c:pt idx="1">
                  <c:v>Mount Gould Hospital (-)</c:v>
                </c:pt>
                <c:pt idx="2">
                  <c:v>Tavistock Hospital (-)</c:v>
                </c:pt>
                <c:pt idx="3">
                  <c:v>South Hams Hospital (-)</c:v>
                </c:pt>
                <c:pt idx="4">
                  <c:v>Derriford Hospital (51)</c:v>
                </c:pt>
                <c:pt idx="5">
                  <c:v>North Devon District Hospital (-)</c:v>
                </c:pt>
                <c:pt idx="6">
                  <c:v>Mount Gould Local Care Centre (-)</c:v>
                </c:pt>
                <c:pt idx="7">
                  <c:v>Spire St Anthony's Hospital (-)</c:v>
                </c:pt>
              </c:strCache>
            </c:strRef>
          </c:cat>
          <c:val>
            <c:numRef>
              <c:f>Sheet1!$D$2:$D$9</c:f>
              <c:numCache>
                <c:formatCode>0.0;;</c:formatCode>
                <c:ptCount val="8"/>
                <c:pt idx="0">
                  <c:v>8.0715215435393173</c:v>
                </c:pt>
                <c:pt idx="1">
                  <c:v>0</c:v>
                </c:pt>
                <c:pt idx="2">
                  <c:v>0</c:v>
                </c:pt>
                <c:pt idx="3">
                  <c:v>0</c:v>
                </c:pt>
                <c:pt idx="4">
                  <c:v>8.0062215570158237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(59)</c:v>
                </c:pt>
                <c:pt idx="1">
                  <c:v>Mount Gould Hospital (-)</c:v>
                </c:pt>
                <c:pt idx="2">
                  <c:v>Tavistock Hospital (-)</c:v>
                </c:pt>
                <c:pt idx="3">
                  <c:v>South Hams Hospital (-)</c:v>
                </c:pt>
                <c:pt idx="4">
                  <c:v>Derriford Hospital (51)</c:v>
                </c:pt>
                <c:pt idx="5">
                  <c:v>North Devon District Hospital (-)</c:v>
                </c:pt>
                <c:pt idx="6">
                  <c:v>Mount Gould Local Care Centre (-)</c:v>
                </c:pt>
                <c:pt idx="7">
                  <c:v>Spire St Anthony's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(59)</c:v>
                </c:pt>
                <c:pt idx="1">
                  <c:v>Mount Gould Hospital (-)</c:v>
                </c:pt>
                <c:pt idx="2">
                  <c:v>Tavistock Hospital (-)</c:v>
                </c:pt>
                <c:pt idx="3">
                  <c:v>South Hams Hospital (-)</c:v>
                </c:pt>
                <c:pt idx="4">
                  <c:v>Derriford Hospital (51)</c:v>
                </c:pt>
                <c:pt idx="5">
                  <c:v>North Devon District Hospital (-)</c:v>
                </c:pt>
                <c:pt idx="6">
                  <c:v>Mount Gould Local Care Centre (-)</c:v>
                </c:pt>
                <c:pt idx="7">
                  <c:v>Spire St Anthony's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(59)</c:v>
                </c:pt>
                <c:pt idx="1">
                  <c:v>Mount Gould Hospital (-)</c:v>
                </c:pt>
                <c:pt idx="2">
                  <c:v>Tavistock Hospital (-)</c:v>
                </c:pt>
                <c:pt idx="3">
                  <c:v>South Hams Hospital (-)</c:v>
                </c:pt>
                <c:pt idx="4">
                  <c:v>Derriford Hospital (51)</c:v>
                </c:pt>
                <c:pt idx="5">
                  <c:v>North Devon District Hospital (-)</c:v>
                </c:pt>
                <c:pt idx="6">
                  <c:v>Mount Gould Local Care Centre (-)</c:v>
                </c:pt>
                <c:pt idx="7">
                  <c:v>Spire St Anthony's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(59)</c:v>
                </c:pt>
                <c:pt idx="1">
                  <c:v>Mount Gould Hospital (-)</c:v>
                </c:pt>
                <c:pt idx="2">
                  <c:v>Tavistock Hospital (-)</c:v>
                </c:pt>
                <c:pt idx="3">
                  <c:v>South Hams Hospital (-)</c:v>
                </c:pt>
                <c:pt idx="4">
                  <c:v>Derriford Hospital (51)</c:v>
                </c:pt>
                <c:pt idx="5">
                  <c:v>North Devon District Hospital (-)</c:v>
                </c:pt>
                <c:pt idx="6">
                  <c:v>Mount Gould Local Care Centre (-)</c:v>
                </c:pt>
                <c:pt idx="7">
                  <c:v>Spire St Anthony's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(59)</c:v>
                </c:pt>
                <c:pt idx="1">
                  <c:v>Mount Gould Hospital (-)</c:v>
                </c:pt>
                <c:pt idx="2">
                  <c:v>Tavistock Hospital (-)</c:v>
                </c:pt>
                <c:pt idx="3">
                  <c:v>South Hams Hospital (-)</c:v>
                </c:pt>
                <c:pt idx="4">
                  <c:v>Derriford Hospital (51)</c:v>
                </c:pt>
                <c:pt idx="5">
                  <c:v>North Devon District Hospital (-)</c:v>
                </c:pt>
                <c:pt idx="6">
                  <c:v>Mount Gould Local Care Centre (-)</c:v>
                </c:pt>
                <c:pt idx="7">
                  <c:v>Spire St Anthony's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(59)</c:v>
                </c:pt>
                <c:pt idx="1">
                  <c:v>Mount Gould Hospital (-)</c:v>
                </c:pt>
                <c:pt idx="2">
                  <c:v>Tavistock Hospital (-)</c:v>
                </c:pt>
                <c:pt idx="3">
                  <c:v>South Hams Hospital (-)</c:v>
                </c:pt>
                <c:pt idx="4">
                  <c:v>Derriford Hospital (51)</c:v>
                </c:pt>
                <c:pt idx="5">
                  <c:v>North Devon District Hospital (-)</c:v>
                </c:pt>
                <c:pt idx="6">
                  <c:v>Mount Gould Local Care Centre (-)</c:v>
                </c:pt>
                <c:pt idx="7">
                  <c:v>Spire St Anthony's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c:v>
                </c:pt>
                <c:pt idx="1">
                  <c:v>Mount Gould Hospital (-)</c:v>
                </c:pt>
                <c:pt idx="2">
                  <c:v>Tavistock Hospital (-)</c:v>
                </c:pt>
                <c:pt idx="3">
                  <c:v>South Hams Hospital (-)</c:v>
                </c:pt>
                <c:pt idx="4">
                  <c:v>Derriford Hospital (42)</c:v>
                </c:pt>
                <c:pt idx="5">
                  <c:v>North Devon District Hospital (-)</c:v>
                </c:pt>
                <c:pt idx="6">
                  <c:v>Mount Gould Local Care Centre (-)</c:v>
                </c:pt>
                <c:pt idx="7">
                  <c:v>Spire St Anthony's Hospital (-)</c:v>
                </c:pt>
              </c:strCache>
            </c:strRef>
          </c:cat>
          <c:val>
            <c:numRef>
              <c:f>Sheet1!$D$2:$D$9</c:f>
              <c:numCache>
                <c:formatCode>0.0;;</c:formatCode>
                <c:ptCount val="8"/>
                <c:pt idx="0">
                  <c:v>8.3567987789102425</c:v>
                </c:pt>
                <c:pt idx="1">
                  <c:v>0</c:v>
                </c:pt>
                <c:pt idx="2">
                  <c:v>0</c:v>
                </c:pt>
                <c:pt idx="3">
                  <c:v>0</c:v>
                </c:pt>
                <c:pt idx="4">
                  <c:v>8.3409972719122258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c:v>
                </c:pt>
                <c:pt idx="1">
                  <c:v>Mount Gould Hospital (-)</c:v>
                </c:pt>
                <c:pt idx="2">
                  <c:v>Tavistock Hospital (-)</c:v>
                </c:pt>
                <c:pt idx="3">
                  <c:v>South Hams Hospital (-)</c:v>
                </c:pt>
                <c:pt idx="4">
                  <c:v>Derriford Hospital (42)</c:v>
                </c:pt>
                <c:pt idx="5">
                  <c:v>North Devon District Hospital (-)</c:v>
                </c:pt>
                <c:pt idx="6">
                  <c:v>Mount Gould Local Care Centre (-)</c:v>
                </c:pt>
                <c:pt idx="7">
                  <c:v>Spire St Anthony's Hospital (-)</c:v>
                </c:pt>
              </c:strCache>
            </c:strRef>
          </c:cat>
          <c:val>
            <c:numRef>
              <c:f>Sheet1!$E$2:$E$9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c:v>
                </c:pt>
                <c:pt idx="1">
                  <c:v>Mount Gould Hospital (-)</c:v>
                </c:pt>
                <c:pt idx="2">
                  <c:v>Tavistock Hospital (-)</c:v>
                </c:pt>
                <c:pt idx="3">
                  <c:v>South Hams Hospital (-)</c:v>
                </c:pt>
                <c:pt idx="4">
                  <c:v>Derriford Hospital (42)</c:v>
                </c:pt>
                <c:pt idx="5">
                  <c:v>North Devon District Hospital (-)</c:v>
                </c:pt>
                <c:pt idx="6">
                  <c:v>Mount Gould Local Care Centre (-)</c:v>
                </c:pt>
                <c:pt idx="7">
                  <c:v>Spire St Anthony's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c:v>
                </c:pt>
                <c:pt idx="1">
                  <c:v>Mount Gould Hospital (-)</c:v>
                </c:pt>
                <c:pt idx="2">
                  <c:v>Tavistock Hospital (-)</c:v>
                </c:pt>
                <c:pt idx="3">
                  <c:v>South Hams Hospital (-)</c:v>
                </c:pt>
                <c:pt idx="4">
                  <c:v>Derriford Hospital (42)</c:v>
                </c:pt>
                <c:pt idx="5">
                  <c:v>North Devon District Hospital (-)</c:v>
                </c:pt>
                <c:pt idx="6">
                  <c:v>Mount Gould Local Care Centre (-)</c:v>
                </c:pt>
                <c:pt idx="7">
                  <c:v>Spire St Anthony's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c:v>
                </c:pt>
                <c:pt idx="1">
                  <c:v>Mount Gould Hospital (-)</c:v>
                </c:pt>
                <c:pt idx="2">
                  <c:v>Tavistock Hospital (-)</c:v>
                </c:pt>
                <c:pt idx="3">
                  <c:v>South Hams Hospital (-)</c:v>
                </c:pt>
                <c:pt idx="4">
                  <c:v>Derriford Hospital (42)</c:v>
                </c:pt>
                <c:pt idx="5">
                  <c:v>North Devon District Hospital (-)</c:v>
                </c:pt>
                <c:pt idx="6">
                  <c:v>Mount Gould Local Care Centre (-)</c:v>
                </c:pt>
                <c:pt idx="7">
                  <c:v>Spire St Anthony's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c:v>
                </c:pt>
                <c:pt idx="1">
                  <c:v>Mount Gould Hospital (-)</c:v>
                </c:pt>
                <c:pt idx="2">
                  <c:v>Tavistock Hospital (-)</c:v>
                </c:pt>
                <c:pt idx="3">
                  <c:v>South Hams Hospital (-)</c:v>
                </c:pt>
                <c:pt idx="4">
                  <c:v>Derriford Hospital (42)</c:v>
                </c:pt>
                <c:pt idx="5">
                  <c:v>North Devon District Hospital (-)</c:v>
                </c:pt>
                <c:pt idx="6">
                  <c:v>Mount Gould Local Care Centre (-)</c:v>
                </c:pt>
                <c:pt idx="7">
                  <c:v>Spire St Anthony's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c:v>
                </c:pt>
                <c:pt idx="1">
                  <c:v>Mount Gould Hospital (-)</c:v>
                </c:pt>
                <c:pt idx="2">
                  <c:v>Tavistock Hospital (-)</c:v>
                </c:pt>
                <c:pt idx="3">
                  <c:v>South Hams Hospital (-)</c:v>
                </c:pt>
                <c:pt idx="4">
                  <c:v>Derriford Hospital (42)</c:v>
                </c:pt>
                <c:pt idx="5">
                  <c:v>North Devon District Hospital (-)</c:v>
                </c:pt>
                <c:pt idx="6">
                  <c:v>Mount Gould Local Care Centre (-)</c:v>
                </c:pt>
                <c:pt idx="7">
                  <c:v>Spire St Anthony's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(152)</c:v>
                </c:pt>
                <c:pt idx="1">
                  <c:v>Mount Gould Hospital (-)</c:v>
                </c:pt>
                <c:pt idx="2">
                  <c:v>Tavistock Hospital (-)</c:v>
                </c:pt>
                <c:pt idx="3">
                  <c:v>South Hams Hospital (-)</c:v>
                </c:pt>
                <c:pt idx="4">
                  <c:v>Derriford Hospital (138)</c:v>
                </c:pt>
                <c:pt idx="5">
                  <c:v>North Devon District Hospital (-)</c:v>
                </c:pt>
                <c:pt idx="6">
                  <c:v>Mount Gould Local Care Centre (-)</c:v>
                </c:pt>
                <c:pt idx="7">
                  <c:v>Spire St Anthony's Hospital (-)</c:v>
                </c:pt>
              </c:strCache>
            </c:strRef>
          </c:cat>
          <c:val>
            <c:numRef>
              <c:f>Sheet1!$D$2:$D$9</c:f>
              <c:numCache>
                <c:formatCode>0.0;;</c:formatCode>
                <c:ptCount val="8"/>
                <c:pt idx="0">
                  <c:v>8.6471513159531312</c:v>
                </c:pt>
                <c:pt idx="1">
                  <c:v>0</c:v>
                </c:pt>
                <c:pt idx="2">
                  <c:v>0</c:v>
                </c:pt>
                <c:pt idx="3">
                  <c:v>0</c:v>
                </c:pt>
                <c:pt idx="4">
                  <c:v>8.8413006322616408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(152)</c:v>
                </c:pt>
                <c:pt idx="1">
                  <c:v>Mount Gould Hospital (-)</c:v>
                </c:pt>
                <c:pt idx="2">
                  <c:v>Tavistock Hospital (-)</c:v>
                </c:pt>
                <c:pt idx="3">
                  <c:v>South Hams Hospital (-)</c:v>
                </c:pt>
                <c:pt idx="4">
                  <c:v>Derriford Hospital (138)</c:v>
                </c:pt>
                <c:pt idx="5">
                  <c:v>North Devon District Hospital (-)</c:v>
                </c:pt>
                <c:pt idx="6">
                  <c:v>Mount Gould Local Care Centre (-)</c:v>
                </c:pt>
                <c:pt idx="7">
                  <c:v>Spire St Anthony's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(152)</c:v>
                </c:pt>
                <c:pt idx="1">
                  <c:v>Mount Gould Hospital (-)</c:v>
                </c:pt>
                <c:pt idx="2">
                  <c:v>Tavistock Hospital (-)</c:v>
                </c:pt>
                <c:pt idx="3">
                  <c:v>South Hams Hospital (-)</c:v>
                </c:pt>
                <c:pt idx="4">
                  <c:v>Derriford Hospital (138)</c:v>
                </c:pt>
                <c:pt idx="5">
                  <c:v>North Devon District Hospital (-)</c:v>
                </c:pt>
                <c:pt idx="6">
                  <c:v>Mount Gould Local Care Centre (-)</c:v>
                </c:pt>
                <c:pt idx="7">
                  <c:v>Spire St Anthony's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(152)</c:v>
                </c:pt>
                <c:pt idx="1">
                  <c:v>Mount Gould Hospital (-)</c:v>
                </c:pt>
                <c:pt idx="2">
                  <c:v>Tavistock Hospital (-)</c:v>
                </c:pt>
                <c:pt idx="3">
                  <c:v>South Hams Hospital (-)</c:v>
                </c:pt>
                <c:pt idx="4">
                  <c:v>Derriford Hospital (138)</c:v>
                </c:pt>
                <c:pt idx="5">
                  <c:v>North Devon District Hospital (-)</c:v>
                </c:pt>
                <c:pt idx="6">
                  <c:v>Mount Gould Local Care Centre (-)</c:v>
                </c:pt>
                <c:pt idx="7">
                  <c:v>Spire St Anthony's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(152)</c:v>
                </c:pt>
                <c:pt idx="1">
                  <c:v>Mount Gould Hospital (-)</c:v>
                </c:pt>
                <c:pt idx="2">
                  <c:v>Tavistock Hospital (-)</c:v>
                </c:pt>
                <c:pt idx="3">
                  <c:v>South Hams Hospital (-)</c:v>
                </c:pt>
                <c:pt idx="4">
                  <c:v>Derriford Hospital (138)</c:v>
                </c:pt>
                <c:pt idx="5">
                  <c:v>North Devon District Hospital (-)</c:v>
                </c:pt>
                <c:pt idx="6">
                  <c:v>Mount Gould Local Care Centre (-)</c:v>
                </c:pt>
                <c:pt idx="7">
                  <c:v>Spire St Anthony's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(152)</c:v>
                </c:pt>
                <c:pt idx="1">
                  <c:v>Mount Gould Hospital (-)</c:v>
                </c:pt>
                <c:pt idx="2">
                  <c:v>Tavistock Hospital (-)</c:v>
                </c:pt>
                <c:pt idx="3">
                  <c:v>South Hams Hospital (-)</c:v>
                </c:pt>
                <c:pt idx="4">
                  <c:v>Derriford Hospital (138)</c:v>
                </c:pt>
                <c:pt idx="5">
                  <c:v>North Devon District Hospital (-)</c:v>
                </c:pt>
                <c:pt idx="6">
                  <c:v>Mount Gould Local Care Centre (-)</c:v>
                </c:pt>
                <c:pt idx="7">
                  <c:v>Spire St Anthony's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(152)</c:v>
                </c:pt>
                <c:pt idx="1">
                  <c:v>Mount Gould Hospital (-)</c:v>
                </c:pt>
                <c:pt idx="2">
                  <c:v>Tavistock Hospital (-)</c:v>
                </c:pt>
                <c:pt idx="3">
                  <c:v>South Hams Hospital (-)</c:v>
                </c:pt>
                <c:pt idx="4">
                  <c:v>Derriford Hospital (138)</c:v>
                </c:pt>
                <c:pt idx="5">
                  <c:v>North Devon District Hospital (-)</c:v>
                </c:pt>
                <c:pt idx="6">
                  <c:v>Mount Gould Local Care Centre (-)</c:v>
                </c:pt>
                <c:pt idx="7">
                  <c:v>Spire St Anthony's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(133)</c:v>
                </c:pt>
                <c:pt idx="1">
                  <c:v>Mount Gould Hospital (-)</c:v>
                </c:pt>
                <c:pt idx="2">
                  <c:v>Tavistock Hospital (-)</c:v>
                </c:pt>
                <c:pt idx="3">
                  <c:v>South Hams Hospital (-)</c:v>
                </c:pt>
                <c:pt idx="4">
                  <c:v>Derriford Hospital (125)</c:v>
                </c:pt>
                <c:pt idx="5">
                  <c:v>North Devon District Hospital (-)</c:v>
                </c:pt>
                <c:pt idx="6">
                  <c:v>Mount Gould Local Care Centre (-)</c:v>
                </c:pt>
                <c:pt idx="7">
                  <c:v>Spire St Anthony's Hospital (-)</c:v>
                </c:pt>
              </c:strCache>
            </c:strRef>
          </c:cat>
          <c:val>
            <c:numRef>
              <c:f>Sheet1!$D$2:$D$9</c:f>
              <c:numCache>
                <c:formatCode>0.0;;</c:formatCode>
                <c:ptCount val="8"/>
                <c:pt idx="0">
                  <c:v>7.7069237055461812</c:v>
                </c:pt>
                <c:pt idx="1">
                  <c:v>0</c:v>
                </c:pt>
                <c:pt idx="2">
                  <c:v>0</c:v>
                </c:pt>
                <c:pt idx="3">
                  <c:v>0</c:v>
                </c:pt>
                <c:pt idx="4">
                  <c:v>7.7881334215347922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(133)</c:v>
                </c:pt>
                <c:pt idx="1">
                  <c:v>Mount Gould Hospital (-)</c:v>
                </c:pt>
                <c:pt idx="2">
                  <c:v>Tavistock Hospital (-)</c:v>
                </c:pt>
                <c:pt idx="3">
                  <c:v>South Hams Hospital (-)</c:v>
                </c:pt>
                <c:pt idx="4">
                  <c:v>Derriford Hospital (125)</c:v>
                </c:pt>
                <c:pt idx="5">
                  <c:v>North Devon District Hospital (-)</c:v>
                </c:pt>
                <c:pt idx="6">
                  <c:v>Mount Gould Local Care Centre (-)</c:v>
                </c:pt>
                <c:pt idx="7">
                  <c:v>Spire St Anthony's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(133)</c:v>
                </c:pt>
                <c:pt idx="1">
                  <c:v>Mount Gould Hospital (-)</c:v>
                </c:pt>
                <c:pt idx="2">
                  <c:v>Tavistock Hospital (-)</c:v>
                </c:pt>
                <c:pt idx="3">
                  <c:v>South Hams Hospital (-)</c:v>
                </c:pt>
                <c:pt idx="4">
                  <c:v>Derriford Hospital (125)</c:v>
                </c:pt>
                <c:pt idx="5">
                  <c:v>North Devon District Hospital (-)</c:v>
                </c:pt>
                <c:pt idx="6">
                  <c:v>Mount Gould Local Care Centre (-)</c:v>
                </c:pt>
                <c:pt idx="7">
                  <c:v>Spire St Anthony's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(133)</c:v>
                </c:pt>
                <c:pt idx="1">
                  <c:v>Mount Gould Hospital (-)</c:v>
                </c:pt>
                <c:pt idx="2">
                  <c:v>Tavistock Hospital (-)</c:v>
                </c:pt>
                <c:pt idx="3">
                  <c:v>South Hams Hospital (-)</c:v>
                </c:pt>
                <c:pt idx="4">
                  <c:v>Derriford Hospital (125)</c:v>
                </c:pt>
                <c:pt idx="5">
                  <c:v>North Devon District Hospital (-)</c:v>
                </c:pt>
                <c:pt idx="6">
                  <c:v>Mount Gould Local Care Centre (-)</c:v>
                </c:pt>
                <c:pt idx="7">
                  <c:v>Spire St Anthony's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(133)</c:v>
                </c:pt>
                <c:pt idx="1">
                  <c:v>Mount Gould Hospital (-)</c:v>
                </c:pt>
                <c:pt idx="2">
                  <c:v>Tavistock Hospital (-)</c:v>
                </c:pt>
                <c:pt idx="3">
                  <c:v>South Hams Hospital (-)</c:v>
                </c:pt>
                <c:pt idx="4">
                  <c:v>Derriford Hospital (125)</c:v>
                </c:pt>
                <c:pt idx="5">
                  <c:v>North Devon District Hospital (-)</c:v>
                </c:pt>
                <c:pt idx="6">
                  <c:v>Mount Gould Local Care Centre (-)</c:v>
                </c:pt>
                <c:pt idx="7">
                  <c:v>Spire St Anthony's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(133)</c:v>
                </c:pt>
                <c:pt idx="1">
                  <c:v>Mount Gould Hospital (-)</c:v>
                </c:pt>
                <c:pt idx="2">
                  <c:v>Tavistock Hospital (-)</c:v>
                </c:pt>
                <c:pt idx="3">
                  <c:v>South Hams Hospital (-)</c:v>
                </c:pt>
                <c:pt idx="4">
                  <c:v>Derriford Hospital (125)</c:v>
                </c:pt>
                <c:pt idx="5">
                  <c:v>North Devon District Hospital (-)</c:v>
                </c:pt>
                <c:pt idx="6">
                  <c:v>Mount Gould Local Care Centre (-)</c:v>
                </c:pt>
                <c:pt idx="7">
                  <c:v>Spire St Anthony's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(133)</c:v>
                </c:pt>
                <c:pt idx="1">
                  <c:v>Mount Gould Hospital (-)</c:v>
                </c:pt>
                <c:pt idx="2">
                  <c:v>Tavistock Hospital (-)</c:v>
                </c:pt>
                <c:pt idx="3">
                  <c:v>South Hams Hospital (-)</c:v>
                </c:pt>
                <c:pt idx="4">
                  <c:v>Derriford Hospital (125)</c:v>
                </c:pt>
                <c:pt idx="5">
                  <c:v>North Devon District Hospital (-)</c:v>
                </c:pt>
                <c:pt idx="6">
                  <c:v>Mount Gould Local Care Centre (-)</c:v>
                </c:pt>
                <c:pt idx="7">
                  <c:v>Spire St Anthony's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Mount Gould Hospital (-)</c:v>
                </c:pt>
                <c:pt idx="2">
                  <c:v>Tavistock Hospital (-)</c:v>
                </c:pt>
                <c:pt idx="3">
                  <c:v>South Hams Hospital (-)</c:v>
                </c:pt>
                <c:pt idx="4">
                  <c:v>Derriford Hospital (39)</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Mount Gould Hospital (-)</c:v>
                </c:pt>
                <c:pt idx="2">
                  <c:v>Tavistock Hospital (-)</c:v>
                </c:pt>
                <c:pt idx="3">
                  <c:v>South Hams Hospital (-)</c:v>
                </c:pt>
                <c:pt idx="4">
                  <c:v>Derriford Hospital (39)</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Mount Gould Hospital (-)</c:v>
                </c:pt>
                <c:pt idx="2">
                  <c:v>Tavistock Hospital (-)</c:v>
                </c:pt>
                <c:pt idx="3">
                  <c:v>South Hams Hospital (-)</c:v>
                </c:pt>
                <c:pt idx="4">
                  <c:v>Derriford Hospital (39)</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Mount Gould Hospital (-)</c:v>
                </c:pt>
                <c:pt idx="2">
                  <c:v>Tavistock Hospital (-)</c:v>
                </c:pt>
                <c:pt idx="3">
                  <c:v>South Hams Hospital (-)</c:v>
                </c:pt>
                <c:pt idx="4">
                  <c:v>Derriford Hospital (39)</c:v>
                </c:pt>
                <c:pt idx="5">
                  <c:v>North Devon District Hospital (-)</c:v>
                </c:pt>
                <c:pt idx="6">
                  <c:v>Mount Gould Local Care Centre (-)</c:v>
                </c:pt>
                <c:pt idx="7">
                  <c:v>Spire St Anthony's Hospital (-)</c:v>
                </c:pt>
              </c:strCache>
            </c:strRef>
          </c:cat>
          <c:val>
            <c:numRef>
              <c:f>Sheet1!$G$2:$G$9</c:f>
              <c:numCache>
                <c:formatCode>0.0;;</c:formatCode>
                <c:ptCount val="8"/>
                <c:pt idx="0">
                  <c:v>6.692703562999017</c:v>
                </c:pt>
                <c:pt idx="1">
                  <c:v>0</c:v>
                </c:pt>
                <c:pt idx="2">
                  <c:v>0</c:v>
                </c:pt>
                <c:pt idx="3">
                  <c:v>0</c:v>
                </c:pt>
                <c:pt idx="4">
                  <c:v>6.8984401412302603</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Mount Gould Hospital (-)</c:v>
                </c:pt>
                <c:pt idx="2">
                  <c:v>Tavistock Hospital (-)</c:v>
                </c:pt>
                <c:pt idx="3">
                  <c:v>South Hams Hospital (-)</c:v>
                </c:pt>
                <c:pt idx="4">
                  <c:v>Derriford Hospital (39)</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Mount Gould Hospital (-)</c:v>
                </c:pt>
                <c:pt idx="2">
                  <c:v>Tavistock Hospital (-)</c:v>
                </c:pt>
                <c:pt idx="3">
                  <c:v>South Hams Hospital (-)</c:v>
                </c:pt>
                <c:pt idx="4">
                  <c:v>Derriford Hospital (39)</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Mount Gould Hospital (-)</c:v>
                </c:pt>
                <c:pt idx="2">
                  <c:v>Tavistock Hospital (-)</c:v>
                </c:pt>
                <c:pt idx="3">
                  <c:v>South Hams Hospital (-)</c:v>
                </c:pt>
                <c:pt idx="4">
                  <c:v>Derriford Hospital (39)</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3.307296437000983</c:v>
                </c:pt>
                <c:pt idx="1">
                  <c:v>0</c:v>
                </c:pt>
                <c:pt idx="2">
                  <c:v>0</c:v>
                </c:pt>
                <c:pt idx="3">
                  <c:v>0</c:v>
                </c:pt>
                <c:pt idx="4">
                  <c:v>3.1015598587697397</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0.2564329852665832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0.66921114248119906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0.18657106314928118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1.9477753270446723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0.18657106314928118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0.66921114248119906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0.54362381143243255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5.7826767524628986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c:v>
                </c:pt>
                <c:pt idx="1">
                  <c:v>Mount Gould Hospital (-)</c:v>
                </c:pt>
                <c:pt idx="2">
                  <c:v>Tavistock Hospital (-)</c:v>
                </c:pt>
                <c:pt idx="3">
                  <c:v>South Hams Hospital (-)</c:v>
                </c:pt>
                <c:pt idx="4">
                  <c:v>Derriford Hospital (37)</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c:v>
                </c:pt>
                <c:pt idx="1">
                  <c:v>Mount Gould Hospital (-)</c:v>
                </c:pt>
                <c:pt idx="2">
                  <c:v>Tavistock Hospital (-)</c:v>
                </c:pt>
                <c:pt idx="3">
                  <c:v>South Hams Hospital (-)</c:v>
                </c:pt>
                <c:pt idx="4">
                  <c:v>Derriford Hospital (37)</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c:v>
                </c:pt>
                <c:pt idx="1">
                  <c:v>Mount Gould Hospital (-)</c:v>
                </c:pt>
                <c:pt idx="2">
                  <c:v>Tavistock Hospital (-)</c:v>
                </c:pt>
                <c:pt idx="3">
                  <c:v>South Hams Hospital (-)</c:v>
                </c:pt>
                <c:pt idx="4">
                  <c:v>Derriford Hospital (37)</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c:v>
                </c:pt>
                <c:pt idx="1">
                  <c:v>Mount Gould Hospital (-)</c:v>
                </c:pt>
                <c:pt idx="2">
                  <c:v>Tavistock Hospital (-)</c:v>
                </c:pt>
                <c:pt idx="3">
                  <c:v>South Hams Hospital (-)</c:v>
                </c:pt>
                <c:pt idx="4">
                  <c:v>Derriford Hospital (37)</c:v>
                </c:pt>
                <c:pt idx="5">
                  <c:v>North Devon District Hospital (-)</c:v>
                </c:pt>
                <c:pt idx="6">
                  <c:v>Mount Gould Local Care Centre (-)</c:v>
                </c:pt>
                <c:pt idx="7">
                  <c:v>Spire St Anthony's Hospital (-)</c:v>
                </c:pt>
              </c:strCache>
            </c:strRef>
          </c:cat>
          <c:val>
            <c:numRef>
              <c:f>Sheet1!$G$2:$G$9</c:f>
              <c:numCache>
                <c:formatCode>0.0;;</c:formatCode>
                <c:ptCount val="8"/>
                <c:pt idx="0">
                  <c:v>6.6921542933112388</c:v>
                </c:pt>
                <c:pt idx="1">
                  <c:v>0</c:v>
                </c:pt>
                <c:pt idx="2">
                  <c:v>0</c:v>
                </c:pt>
                <c:pt idx="3">
                  <c:v>0</c:v>
                </c:pt>
                <c:pt idx="4">
                  <c:v>6.6939225227062424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c:v>
                </c:pt>
                <c:pt idx="1">
                  <c:v>Mount Gould Hospital (-)</c:v>
                </c:pt>
                <c:pt idx="2">
                  <c:v>Tavistock Hospital (-)</c:v>
                </c:pt>
                <c:pt idx="3">
                  <c:v>South Hams Hospital (-)</c:v>
                </c:pt>
                <c:pt idx="4">
                  <c:v>Derriford Hospital (37)</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c:v>
                </c:pt>
                <c:pt idx="1">
                  <c:v>Mount Gould Hospital (-)</c:v>
                </c:pt>
                <c:pt idx="2">
                  <c:v>Tavistock Hospital (-)</c:v>
                </c:pt>
                <c:pt idx="3">
                  <c:v>South Hams Hospital (-)</c:v>
                </c:pt>
                <c:pt idx="4">
                  <c:v>Derriford Hospital (37)</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c:v>
                </c:pt>
                <c:pt idx="1">
                  <c:v>Mount Gould Hospital (-)</c:v>
                </c:pt>
                <c:pt idx="2">
                  <c:v>Tavistock Hospital (-)</c:v>
                </c:pt>
                <c:pt idx="3">
                  <c:v>South Hams Hospital (-)</c:v>
                </c:pt>
                <c:pt idx="4">
                  <c:v>Derriford Hospital (37)</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3.3078457066887612</c:v>
                </c:pt>
                <c:pt idx="1">
                  <c:v>0</c:v>
                </c:pt>
                <c:pt idx="2">
                  <c:v>0</c:v>
                </c:pt>
                <c:pt idx="3">
                  <c:v>0</c:v>
                </c:pt>
                <c:pt idx="4">
                  <c:v>3.3060774772937576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(495)</c:v>
                </c:pt>
                <c:pt idx="1">
                  <c:v>Mount Gould Hospital (-)</c:v>
                </c:pt>
                <c:pt idx="2">
                  <c:v>Tavistock Hospital (-)</c:v>
                </c:pt>
                <c:pt idx="3">
                  <c:v>South Hams Hospital (-)</c:v>
                </c:pt>
                <c:pt idx="4">
                  <c:v>Derriford Hospital (466)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(495)</c:v>
                </c:pt>
                <c:pt idx="1">
                  <c:v>Mount Gould Hospital (-)</c:v>
                </c:pt>
                <c:pt idx="2">
                  <c:v>Tavistock Hospital (-)</c:v>
                </c:pt>
                <c:pt idx="3">
                  <c:v>South Hams Hospital (-)</c:v>
                </c:pt>
                <c:pt idx="4">
                  <c:v>Derriford Hospital (466)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(495)</c:v>
                </c:pt>
                <c:pt idx="1">
                  <c:v>Mount Gould Hospital (-)</c:v>
                </c:pt>
                <c:pt idx="2">
                  <c:v>Tavistock Hospital (-)</c:v>
                </c:pt>
                <c:pt idx="3">
                  <c:v>South Hams Hospital (-)</c:v>
                </c:pt>
                <c:pt idx="4">
                  <c:v>Derriford Hospital (466)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(495)</c:v>
                </c:pt>
                <c:pt idx="1">
                  <c:v>Mount Gould Hospital (-)</c:v>
                </c:pt>
                <c:pt idx="2">
                  <c:v>Tavistock Hospital (-)</c:v>
                </c:pt>
                <c:pt idx="3">
                  <c:v>South Hams Hospital (-)</c:v>
                </c:pt>
                <c:pt idx="4">
                  <c:v>Derriford Hospital (466)</c:v>
                </c:pt>
                <c:pt idx="5">
                  <c:v>North Devon District Hospital (-)</c:v>
                </c:pt>
                <c:pt idx="6">
                  <c:v>Mount Gould Local Care Centre (-)</c:v>
                </c:pt>
                <c:pt idx="7">
                  <c:v>Spire St Anthony's Hospital (-)</c:v>
                </c:pt>
              </c:strCache>
            </c:strRef>
          </c:cat>
          <c:val>
            <c:numRef>
              <c:f>Sheet1!$G$2:$G$9</c:f>
              <c:numCache>
                <c:formatCode>0.0;;</c:formatCode>
                <c:ptCount val="8"/>
                <c:pt idx="0">
                  <c:v>6.711178953386038</c:v>
                </c:pt>
                <c:pt idx="1">
                  <c:v>0</c:v>
                </c:pt>
                <c:pt idx="2">
                  <c:v>0</c:v>
                </c:pt>
                <c:pt idx="3">
                  <c:v>0</c:v>
                </c:pt>
                <c:pt idx="4">
                  <c:v>6.7827338440104583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(495)</c:v>
                </c:pt>
                <c:pt idx="1">
                  <c:v>Mount Gould Hospital (-)</c:v>
                </c:pt>
                <c:pt idx="2">
                  <c:v>Tavistock Hospital (-)</c:v>
                </c:pt>
                <c:pt idx="3">
                  <c:v>South Hams Hospital (-)</c:v>
                </c:pt>
                <c:pt idx="4">
                  <c:v>Derriford Hospital (466)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(495)</c:v>
                </c:pt>
                <c:pt idx="1">
                  <c:v>Mount Gould Hospital (-)</c:v>
                </c:pt>
                <c:pt idx="2">
                  <c:v>Tavistock Hospital (-)</c:v>
                </c:pt>
                <c:pt idx="3">
                  <c:v>South Hams Hospital (-)</c:v>
                </c:pt>
                <c:pt idx="4">
                  <c:v>Derriford Hospital (466)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(495)</c:v>
                </c:pt>
                <c:pt idx="1">
                  <c:v>Mount Gould Hospital (-)</c:v>
                </c:pt>
                <c:pt idx="2">
                  <c:v>Tavistock Hospital (-)</c:v>
                </c:pt>
                <c:pt idx="3">
                  <c:v>South Hams Hospital (-)</c:v>
                </c:pt>
                <c:pt idx="4">
                  <c:v>Derriford Hospital (466)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3.288821046613962</c:v>
                </c:pt>
                <c:pt idx="1">
                  <c:v>0</c:v>
                </c:pt>
                <c:pt idx="2">
                  <c:v>0</c:v>
                </c:pt>
                <c:pt idx="3">
                  <c:v>0</c:v>
                </c:pt>
                <c:pt idx="4">
                  <c:v>3.2172661559895417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Mount Gould Hospital (-)</c:v>
                </c:pt>
                <c:pt idx="2">
                  <c:v>Tavistock Hospital (-)</c:v>
                </c:pt>
                <c:pt idx="3">
                  <c:v>South Hams Hospital (-)</c:v>
                </c:pt>
                <c:pt idx="4">
                  <c:v>Derriford Hospital (341)</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Mount Gould Hospital (-)</c:v>
                </c:pt>
                <c:pt idx="2">
                  <c:v>Tavistock Hospital (-)</c:v>
                </c:pt>
                <c:pt idx="3">
                  <c:v>South Hams Hospital (-)</c:v>
                </c:pt>
                <c:pt idx="4">
                  <c:v>Derriford Hospital (341)</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Mount Gould Hospital (-)</c:v>
                </c:pt>
                <c:pt idx="2">
                  <c:v>Tavistock Hospital (-)</c:v>
                </c:pt>
                <c:pt idx="3">
                  <c:v>South Hams Hospital (-)</c:v>
                </c:pt>
                <c:pt idx="4">
                  <c:v>Derriford Hospital (341)</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Mount Gould Hospital (-)</c:v>
                </c:pt>
                <c:pt idx="2">
                  <c:v>Tavistock Hospital (-)</c:v>
                </c:pt>
                <c:pt idx="3">
                  <c:v>South Hams Hospital (-)</c:v>
                </c:pt>
                <c:pt idx="4">
                  <c:v>Derriford Hospital (341)</c:v>
                </c:pt>
                <c:pt idx="5">
                  <c:v>North Devon District Hospital (-)</c:v>
                </c:pt>
                <c:pt idx="6">
                  <c:v>Mount Gould Local Care Centre (-)</c:v>
                </c:pt>
                <c:pt idx="7">
                  <c:v>Spire St Anthony's Hospital (-)</c:v>
                </c:pt>
              </c:strCache>
            </c:strRef>
          </c:cat>
          <c:val>
            <c:numRef>
              <c:f>Sheet1!$G$2:$G$9</c:f>
              <c:numCache>
                <c:formatCode>0.0;;</c:formatCode>
                <c:ptCount val="8"/>
                <c:pt idx="0">
                  <c:v>5.8426747517827806</c:v>
                </c:pt>
                <c:pt idx="1">
                  <c:v>0</c:v>
                </c:pt>
                <c:pt idx="2">
                  <c:v>0</c:v>
                </c:pt>
                <c:pt idx="3">
                  <c:v>0</c:v>
                </c:pt>
                <c:pt idx="4">
                  <c:v>5.8941958704675637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Mount Gould Hospital (-)</c:v>
                </c:pt>
                <c:pt idx="2">
                  <c:v>Tavistock Hospital (-)</c:v>
                </c:pt>
                <c:pt idx="3">
                  <c:v>South Hams Hospital (-)</c:v>
                </c:pt>
                <c:pt idx="4">
                  <c:v>Derriford Hospital (341)</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Mount Gould Hospital (-)</c:v>
                </c:pt>
                <c:pt idx="2">
                  <c:v>Tavistock Hospital (-)</c:v>
                </c:pt>
                <c:pt idx="3">
                  <c:v>South Hams Hospital (-)</c:v>
                </c:pt>
                <c:pt idx="4">
                  <c:v>Derriford Hospital (341)</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Mount Gould Hospital (-)</c:v>
                </c:pt>
                <c:pt idx="2">
                  <c:v>Tavistock Hospital (-)</c:v>
                </c:pt>
                <c:pt idx="3">
                  <c:v>South Hams Hospital (-)</c:v>
                </c:pt>
                <c:pt idx="4">
                  <c:v>Derriford Hospital (341)</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4.1573252482172194</c:v>
                </c:pt>
                <c:pt idx="1">
                  <c:v>0</c:v>
                </c:pt>
                <c:pt idx="2">
                  <c:v>0</c:v>
                </c:pt>
                <c:pt idx="3">
                  <c:v>0</c:v>
                </c:pt>
                <c:pt idx="4">
                  <c:v>4.1058041295324363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(200)</c:v>
                </c:pt>
                <c:pt idx="1">
                  <c:v>Mount Gould Hospital (-)</c:v>
                </c:pt>
                <c:pt idx="2">
                  <c:v>Tavistock Hospital (-)</c:v>
                </c:pt>
                <c:pt idx="3">
                  <c:v>South Hams Hospital (-)</c:v>
                </c:pt>
                <c:pt idx="4">
                  <c:v>Derriford Hospital (181)</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(200)</c:v>
                </c:pt>
                <c:pt idx="1">
                  <c:v>Mount Gould Hospital (-)</c:v>
                </c:pt>
                <c:pt idx="2">
                  <c:v>Tavistock Hospital (-)</c:v>
                </c:pt>
                <c:pt idx="3">
                  <c:v>South Hams Hospital (-)</c:v>
                </c:pt>
                <c:pt idx="4">
                  <c:v>Derriford Hospital (181)</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(200)</c:v>
                </c:pt>
                <c:pt idx="1">
                  <c:v>Mount Gould Hospital (-)</c:v>
                </c:pt>
                <c:pt idx="2">
                  <c:v>Tavistock Hospital (-)</c:v>
                </c:pt>
                <c:pt idx="3">
                  <c:v>South Hams Hospital (-)</c:v>
                </c:pt>
                <c:pt idx="4">
                  <c:v>Derriford Hospital (181)</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(200)</c:v>
                </c:pt>
                <c:pt idx="1">
                  <c:v>Mount Gould Hospital (-)</c:v>
                </c:pt>
                <c:pt idx="2">
                  <c:v>Tavistock Hospital (-)</c:v>
                </c:pt>
                <c:pt idx="3">
                  <c:v>South Hams Hospital (-)</c:v>
                </c:pt>
                <c:pt idx="4">
                  <c:v>Derriford Hospital (181)</c:v>
                </c:pt>
                <c:pt idx="5">
                  <c:v>North Devon District Hospital (-)</c:v>
                </c:pt>
                <c:pt idx="6">
                  <c:v>Mount Gould Local Care Centre (-)</c:v>
                </c:pt>
                <c:pt idx="7">
                  <c:v>Spire St Anthony's Hospital (-)</c:v>
                </c:pt>
              </c:strCache>
            </c:strRef>
          </c:cat>
          <c:val>
            <c:numRef>
              <c:f>Sheet1!$G$2:$G$9</c:f>
              <c:numCache>
                <c:formatCode>0.0;;</c:formatCode>
                <c:ptCount val="8"/>
                <c:pt idx="0">
                  <c:v>8.8152812149124475</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(200)</c:v>
                </c:pt>
                <c:pt idx="1">
                  <c:v>Mount Gould Hospital (-)</c:v>
                </c:pt>
                <c:pt idx="2">
                  <c:v>Tavistock Hospital (-)</c:v>
                </c:pt>
                <c:pt idx="3">
                  <c:v>South Hams Hospital (-)</c:v>
                </c:pt>
                <c:pt idx="4">
                  <c:v>Derriford Hospital (181)</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(200)</c:v>
                </c:pt>
                <c:pt idx="1">
                  <c:v>Mount Gould Hospital (-)</c:v>
                </c:pt>
                <c:pt idx="2">
                  <c:v>Tavistock Hospital (-)</c:v>
                </c:pt>
                <c:pt idx="3">
                  <c:v>South Hams Hospital (-)</c:v>
                </c:pt>
                <c:pt idx="4">
                  <c:v>Derriford Hospital (181)</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8.9477481815294464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(200)</c:v>
                </c:pt>
                <c:pt idx="1">
                  <c:v>Mount Gould Hospital (-)</c:v>
                </c:pt>
                <c:pt idx="2">
                  <c:v>Tavistock Hospital (-)</c:v>
                </c:pt>
                <c:pt idx="3">
                  <c:v>South Hams Hospital (-)</c:v>
                </c:pt>
                <c:pt idx="4">
                  <c:v>Derriford Hospital (181)</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1.1847187850875525</c:v>
                </c:pt>
                <c:pt idx="1">
                  <c:v>0</c:v>
                </c:pt>
                <c:pt idx="2">
                  <c:v>0</c:v>
                </c:pt>
                <c:pt idx="3">
                  <c:v>0</c:v>
                </c:pt>
                <c:pt idx="4">
                  <c:v>1.0522518184705536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(506)</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(506)</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(506)</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(506)</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Sheet1!$G$2:$G$9</c:f>
              <c:numCache>
                <c:formatCode>0.0;;</c:formatCode>
                <c:ptCount val="8"/>
                <c:pt idx="0">
                  <c:v>6.8147634537549617</c:v>
                </c:pt>
                <c:pt idx="1">
                  <c:v>0</c:v>
                </c:pt>
                <c:pt idx="2">
                  <c:v>0</c:v>
                </c:pt>
                <c:pt idx="3">
                  <c:v>0</c:v>
                </c:pt>
                <c:pt idx="4">
                  <c:v>6.8123847521028287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(506)</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(506)</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(506)</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3.1852365462450383</c:v>
                </c:pt>
                <c:pt idx="1">
                  <c:v>0</c:v>
                </c:pt>
                <c:pt idx="2">
                  <c:v>0</c:v>
                </c:pt>
                <c:pt idx="3">
                  <c:v>0</c:v>
                </c:pt>
                <c:pt idx="4">
                  <c:v>3.1876152478971713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Mount Gould Hospital (-)</c:v>
                </c:pt>
                <c:pt idx="2">
                  <c:v>Tavistock Hospital (-)</c:v>
                </c:pt>
                <c:pt idx="3">
                  <c:v>South Hams Hospital (-)</c:v>
                </c:pt>
                <c:pt idx="4">
                  <c:v>Derriford Hospital (458)</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Mount Gould Hospital (-)</c:v>
                </c:pt>
                <c:pt idx="2">
                  <c:v>Tavistock Hospital (-)</c:v>
                </c:pt>
                <c:pt idx="3">
                  <c:v>South Hams Hospital (-)</c:v>
                </c:pt>
                <c:pt idx="4">
                  <c:v>Derriford Hospital (458)</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Mount Gould Hospital (-)</c:v>
                </c:pt>
                <c:pt idx="2">
                  <c:v>Tavistock Hospital (-)</c:v>
                </c:pt>
                <c:pt idx="3">
                  <c:v>South Hams Hospital (-)</c:v>
                </c:pt>
                <c:pt idx="4">
                  <c:v>Derriford Hospital (458)</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Mount Gould Hospital (-)</c:v>
                </c:pt>
                <c:pt idx="2">
                  <c:v>Tavistock Hospital (-)</c:v>
                </c:pt>
                <c:pt idx="3">
                  <c:v>South Hams Hospital (-)</c:v>
                </c:pt>
                <c:pt idx="4">
                  <c:v>Derriford Hospital (458)</c:v>
                </c:pt>
                <c:pt idx="5">
                  <c:v>North Devon District Hospital (-)</c:v>
                </c:pt>
                <c:pt idx="6">
                  <c:v>Mount Gould Local Care Centre (-)</c:v>
                </c:pt>
                <c:pt idx="7">
                  <c:v>Spire St Anthony's Hospital (-)</c:v>
                </c:pt>
              </c:strCache>
            </c:strRef>
          </c:cat>
          <c:val>
            <c:numRef>
              <c:f>Sheet1!$G$2:$G$9</c:f>
              <c:numCache>
                <c:formatCode>0.0;;</c:formatCode>
                <c:ptCount val="8"/>
                <c:pt idx="0">
                  <c:v>8.1004587340837038</c:v>
                </c:pt>
                <c:pt idx="1">
                  <c:v>0</c:v>
                </c:pt>
                <c:pt idx="2">
                  <c:v>0</c:v>
                </c:pt>
                <c:pt idx="3">
                  <c:v>0</c:v>
                </c:pt>
                <c:pt idx="4">
                  <c:v>8.1489022106652396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Mount Gould Hospital (-)</c:v>
                </c:pt>
                <c:pt idx="2">
                  <c:v>Tavistock Hospital (-)</c:v>
                </c:pt>
                <c:pt idx="3">
                  <c:v>South Hams Hospital (-)</c:v>
                </c:pt>
                <c:pt idx="4">
                  <c:v>Derriford Hospital (458)</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Mount Gould Hospital (-)</c:v>
                </c:pt>
                <c:pt idx="2">
                  <c:v>Tavistock Hospital (-)</c:v>
                </c:pt>
                <c:pt idx="3">
                  <c:v>South Hams Hospital (-)</c:v>
                </c:pt>
                <c:pt idx="4">
                  <c:v>Derriford Hospital (458)</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Mount Gould Hospital (-)</c:v>
                </c:pt>
                <c:pt idx="2">
                  <c:v>Tavistock Hospital (-)</c:v>
                </c:pt>
                <c:pt idx="3">
                  <c:v>South Hams Hospital (-)</c:v>
                </c:pt>
                <c:pt idx="4">
                  <c:v>Derriford Hospital (458)</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1.8995412659162962</c:v>
                </c:pt>
                <c:pt idx="1">
                  <c:v>0</c:v>
                </c:pt>
                <c:pt idx="2">
                  <c:v>0</c:v>
                </c:pt>
                <c:pt idx="3">
                  <c:v>0</c:v>
                </c:pt>
                <c:pt idx="4">
                  <c:v>1.8510977893347604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(373)</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(373)</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(373)</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(373)</c:v>
                </c:pt>
                <c:pt idx="5">
                  <c:v>North Devon District Hospital (-)</c:v>
                </c:pt>
                <c:pt idx="6">
                  <c:v>Mount Gould Local Care Centre (-)</c:v>
                </c:pt>
                <c:pt idx="7">
                  <c:v>Spire St Anthony's Hospital (-)</c:v>
                </c:pt>
              </c:strCache>
            </c:strRef>
          </c:cat>
          <c:val>
            <c:numRef>
              <c:f>Sheet1!$G$2:$G$9</c:f>
              <c:numCache>
                <c:formatCode>0.0;;</c:formatCode>
                <c:ptCount val="8"/>
                <c:pt idx="0">
                  <c:v>8.8928825481006513</c:v>
                </c:pt>
                <c:pt idx="1">
                  <c:v>0</c:v>
                </c:pt>
                <c:pt idx="2">
                  <c:v>0</c:v>
                </c:pt>
                <c:pt idx="3">
                  <c:v>0</c:v>
                </c:pt>
                <c:pt idx="4">
                  <c:v>8.8725033617370261</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(373)</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(373)</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(373)</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1.1071174518993487</c:v>
                </c:pt>
                <c:pt idx="1">
                  <c:v>0</c:v>
                </c:pt>
                <c:pt idx="2">
                  <c:v>0</c:v>
                </c:pt>
                <c:pt idx="3">
                  <c:v>0</c:v>
                </c:pt>
                <c:pt idx="4">
                  <c:v>1.1274966382629739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(367)</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(367)</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(367)</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(367)</c:v>
                </c:pt>
                <c:pt idx="5">
                  <c:v>North Devon District Hospital (-)</c:v>
                </c:pt>
                <c:pt idx="6">
                  <c:v>Mount Gould Local Care Centre (-)</c:v>
                </c:pt>
                <c:pt idx="7">
                  <c:v>Spire St Anthony's Hospital (-)</c:v>
                </c:pt>
              </c:strCache>
            </c:strRef>
          </c:cat>
          <c:val>
            <c:numRef>
              <c:f>Sheet1!$G$2:$G$9</c:f>
              <c:numCache>
                <c:formatCode>0.0;;</c:formatCode>
                <c:ptCount val="8"/>
                <c:pt idx="0">
                  <c:v>4.5537414640160767</c:v>
                </c:pt>
                <c:pt idx="1">
                  <c:v>0</c:v>
                </c:pt>
                <c:pt idx="2">
                  <c:v>0</c:v>
                </c:pt>
                <c:pt idx="3">
                  <c:v>0</c:v>
                </c:pt>
                <c:pt idx="4">
                  <c:v>4.608559213321902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(367)</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(367)</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(394)</c:v>
                </c:pt>
                <c:pt idx="1">
                  <c:v>Mount Gould Hospital (-)</c:v>
                </c:pt>
                <c:pt idx="2">
                  <c:v>Tavistock Hospital (-)</c:v>
                </c:pt>
                <c:pt idx="3">
                  <c:v>South Hams Hospital (-)</c:v>
                </c:pt>
                <c:pt idx="4">
                  <c:v>Derriford Hospital (367)</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5.4462585359839233</c:v>
                </c:pt>
                <c:pt idx="1">
                  <c:v>0</c:v>
                </c:pt>
                <c:pt idx="2">
                  <c:v>0</c:v>
                </c:pt>
                <c:pt idx="3">
                  <c:v>0</c:v>
                </c:pt>
                <c:pt idx="4">
                  <c:v>5.391440786678098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Mount Gould Hospital (-)</c:v>
                </c:pt>
                <c:pt idx="2">
                  <c:v>Tavistock Hospital (-)</c:v>
                </c:pt>
                <c:pt idx="3">
                  <c:v>South Hams Hospital (-)</c:v>
                </c:pt>
                <c:pt idx="4">
                  <c:v>Derriford Hospital (427)</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Mount Gould Hospital (-)</c:v>
                </c:pt>
                <c:pt idx="2">
                  <c:v>Tavistock Hospital (-)</c:v>
                </c:pt>
                <c:pt idx="3">
                  <c:v>South Hams Hospital (-)</c:v>
                </c:pt>
                <c:pt idx="4">
                  <c:v>Derriford Hospital (427)</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Mount Gould Hospital (-)</c:v>
                </c:pt>
                <c:pt idx="2">
                  <c:v>Tavistock Hospital (-)</c:v>
                </c:pt>
                <c:pt idx="3">
                  <c:v>South Hams Hospital (-)</c:v>
                </c:pt>
                <c:pt idx="4">
                  <c:v>Derriford Hospital (427)</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Mount Gould Hospital (-)</c:v>
                </c:pt>
                <c:pt idx="2">
                  <c:v>Tavistock Hospital (-)</c:v>
                </c:pt>
                <c:pt idx="3">
                  <c:v>South Hams Hospital (-)</c:v>
                </c:pt>
                <c:pt idx="4">
                  <c:v>Derriford Hospital (427)</c:v>
                </c:pt>
                <c:pt idx="5">
                  <c:v>North Devon District Hospital (-)</c:v>
                </c:pt>
                <c:pt idx="6">
                  <c:v>Mount Gould Local Care Centre (-)</c:v>
                </c:pt>
                <c:pt idx="7">
                  <c:v>Spire St Anthony's Hospital (-)</c:v>
                </c:pt>
              </c:strCache>
            </c:strRef>
          </c:cat>
          <c:val>
            <c:numRef>
              <c:f>Sheet1!$G$2:$G$9</c:f>
              <c:numCache>
                <c:formatCode>0.0;;</c:formatCode>
                <c:ptCount val="8"/>
                <c:pt idx="0">
                  <c:v>6.6776037480947448</c:v>
                </c:pt>
                <c:pt idx="1">
                  <c:v>0</c:v>
                </c:pt>
                <c:pt idx="2">
                  <c:v>0</c:v>
                </c:pt>
                <c:pt idx="3">
                  <c:v>0</c:v>
                </c:pt>
                <c:pt idx="4">
                  <c:v>6.6442772669250871</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Mount Gould Hospital (-)</c:v>
                </c:pt>
                <c:pt idx="2">
                  <c:v>Tavistock Hospital (-)</c:v>
                </c:pt>
                <c:pt idx="3">
                  <c:v>South Hams Hospital (-)</c:v>
                </c:pt>
                <c:pt idx="4">
                  <c:v>Derriford Hospital (427)</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Mount Gould Hospital (-)</c:v>
                </c:pt>
                <c:pt idx="2">
                  <c:v>Tavistock Hospital (-)</c:v>
                </c:pt>
                <c:pt idx="3">
                  <c:v>South Hams Hospital (-)</c:v>
                </c:pt>
                <c:pt idx="4">
                  <c:v>Derriford Hospital (427)</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Mount Gould Hospital (-)</c:v>
                </c:pt>
                <c:pt idx="2">
                  <c:v>Tavistock Hospital (-)</c:v>
                </c:pt>
                <c:pt idx="3">
                  <c:v>South Hams Hospital (-)</c:v>
                </c:pt>
                <c:pt idx="4">
                  <c:v>Derriford Hospital (427)</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3.3223962519052552</c:v>
                </c:pt>
                <c:pt idx="1">
                  <c:v>0</c:v>
                </c:pt>
                <c:pt idx="2">
                  <c:v>0</c:v>
                </c:pt>
                <c:pt idx="3">
                  <c:v>0</c:v>
                </c:pt>
                <c:pt idx="4">
                  <c:v>3.3557227330749129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(462)</c:v>
                </c:pt>
                <c:pt idx="1">
                  <c:v>Mount Gould Hospital (-)</c:v>
                </c:pt>
                <c:pt idx="2">
                  <c:v>Tavistock Hospital (-)</c:v>
                </c:pt>
                <c:pt idx="3">
                  <c:v>South Hams Hospital (-)</c:v>
                </c:pt>
                <c:pt idx="4">
                  <c:v>Derriford Hospital (437)</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(462)</c:v>
                </c:pt>
                <c:pt idx="1">
                  <c:v>Mount Gould Hospital (-)</c:v>
                </c:pt>
                <c:pt idx="2">
                  <c:v>Tavistock Hospital (-)</c:v>
                </c:pt>
                <c:pt idx="3">
                  <c:v>South Hams Hospital (-)</c:v>
                </c:pt>
                <c:pt idx="4">
                  <c:v>Derriford Hospital (437)</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(462)</c:v>
                </c:pt>
                <c:pt idx="1">
                  <c:v>Mount Gould Hospital (-)</c:v>
                </c:pt>
                <c:pt idx="2">
                  <c:v>Tavistock Hospital (-)</c:v>
                </c:pt>
                <c:pt idx="3">
                  <c:v>South Hams Hospital (-)</c:v>
                </c:pt>
                <c:pt idx="4">
                  <c:v>Derriford Hospital (437)</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(462)</c:v>
                </c:pt>
                <c:pt idx="1">
                  <c:v>Mount Gould Hospital (-)</c:v>
                </c:pt>
                <c:pt idx="2">
                  <c:v>Tavistock Hospital (-)</c:v>
                </c:pt>
                <c:pt idx="3">
                  <c:v>South Hams Hospital (-)</c:v>
                </c:pt>
                <c:pt idx="4">
                  <c:v>Derriford Hospital (437)</c:v>
                </c:pt>
                <c:pt idx="5">
                  <c:v>North Devon District Hospital (-)</c:v>
                </c:pt>
                <c:pt idx="6">
                  <c:v>Mount Gould Local Care Centre (-)</c:v>
                </c:pt>
                <c:pt idx="7">
                  <c:v>Spire St Anthony's Hospital (-)</c:v>
                </c:pt>
              </c:strCache>
            </c:strRef>
          </c:cat>
          <c:val>
            <c:numRef>
              <c:f>Sheet1!$G$2:$G$9</c:f>
              <c:numCache>
                <c:formatCode>0.0;;</c:formatCode>
                <c:ptCount val="8"/>
                <c:pt idx="0">
                  <c:v>7.8471756216045057</c:v>
                </c:pt>
                <c:pt idx="1">
                  <c:v>0</c:v>
                </c:pt>
                <c:pt idx="2">
                  <c:v>0</c:v>
                </c:pt>
                <c:pt idx="3">
                  <c:v>0</c:v>
                </c:pt>
                <c:pt idx="4">
                  <c:v>7.8962403578036744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(462)</c:v>
                </c:pt>
                <c:pt idx="1">
                  <c:v>Mount Gould Hospital (-)</c:v>
                </c:pt>
                <c:pt idx="2">
                  <c:v>Tavistock Hospital (-)</c:v>
                </c:pt>
                <c:pt idx="3">
                  <c:v>South Hams Hospital (-)</c:v>
                </c:pt>
                <c:pt idx="4">
                  <c:v>Derriford Hospital (437)</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(462)</c:v>
                </c:pt>
                <c:pt idx="1">
                  <c:v>Mount Gould Hospital (-)</c:v>
                </c:pt>
                <c:pt idx="2">
                  <c:v>Tavistock Hospital (-)</c:v>
                </c:pt>
                <c:pt idx="3">
                  <c:v>South Hams Hospital (-)</c:v>
                </c:pt>
                <c:pt idx="4">
                  <c:v>Derriford Hospital (437)</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(462)</c:v>
                </c:pt>
                <c:pt idx="1">
                  <c:v>Mount Gould Hospital (-)</c:v>
                </c:pt>
                <c:pt idx="2">
                  <c:v>Tavistock Hospital (-)</c:v>
                </c:pt>
                <c:pt idx="3">
                  <c:v>South Hams Hospital (-)</c:v>
                </c:pt>
                <c:pt idx="4">
                  <c:v>Derriford Hospital (437)</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2.1528243783954943</c:v>
                </c:pt>
                <c:pt idx="1">
                  <c:v>0</c:v>
                </c:pt>
                <c:pt idx="2">
                  <c:v>0</c:v>
                </c:pt>
                <c:pt idx="3">
                  <c:v>0</c:v>
                </c:pt>
                <c:pt idx="4">
                  <c:v>2.1037596421963256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0.16319229077165787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0.58850792728088752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0.16407161013111793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1.7128842420015715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0.16407161013111793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0.58850792728088752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1.1428054945968942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6.9912375640750293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(251)</c:v>
                </c:pt>
                <c:pt idx="1">
                  <c:v>Mount Gould Hospital (-)</c:v>
                </c:pt>
                <c:pt idx="2">
                  <c:v>Tavistock Hospital (-)</c:v>
                </c:pt>
                <c:pt idx="3">
                  <c:v>South Hams Hospital (-)</c:v>
                </c:pt>
                <c:pt idx="4">
                  <c:v>Derriford Hospital (229)</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(251)</c:v>
                </c:pt>
                <c:pt idx="1">
                  <c:v>Mount Gould Hospital (-)</c:v>
                </c:pt>
                <c:pt idx="2">
                  <c:v>Tavistock Hospital (-)</c:v>
                </c:pt>
                <c:pt idx="3">
                  <c:v>South Hams Hospital (-)</c:v>
                </c:pt>
                <c:pt idx="4">
                  <c:v>Derriford Hospital (229)</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(251)</c:v>
                </c:pt>
                <c:pt idx="1">
                  <c:v>Mount Gould Hospital (-)</c:v>
                </c:pt>
                <c:pt idx="2">
                  <c:v>Tavistock Hospital (-)</c:v>
                </c:pt>
                <c:pt idx="3">
                  <c:v>South Hams Hospital (-)</c:v>
                </c:pt>
                <c:pt idx="4">
                  <c:v>Derriford Hospital (229)</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(251)</c:v>
                </c:pt>
                <c:pt idx="1">
                  <c:v>Mount Gould Hospital (-)</c:v>
                </c:pt>
                <c:pt idx="2">
                  <c:v>Tavistock Hospital (-)</c:v>
                </c:pt>
                <c:pt idx="3">
                  <c:v>South Hams Hospital (-)</c:v>
                </c:pt>
                <c:pt idx="4">
                  <c:v>Derriford Hospital (229)</c:v>
                </c:pt>
                <c:pt idx="5">
                  <c:v>North Devon District Hospital (-)</c:v>
                </c:pt>
                <c:pt idx="6">
                  <c:v>Mount Gould Local Care Centre (-)</c:v>
                </c:pt>
                <c:pt idx="7">
                  <c:v>Spire St Anthony's Hospital (-)</c:v>
                </c:pt>
              </c:strCache>
            </c:strRef>
          </c:cat>
          <c:val>
            <c:numRef>
              <c:f>Sheet1!$G$2:$G$9</c:f>
              <c:numCache>
                <c:formatCode>0.0;;</c:formatCode>
                <c:ptCount val="8"/>
                <c:pt idx="0">
                  <c:v>8.3479249902436337</c:v>
                </c:pt>
                <c:pt idx="1">
                  <c:v>0</c:v>
                </c:pt>
                <c:pt idx="2">
                  <c:v>0</c:v>
                </c:pt>
                <c:pt idx="3">
                  <c:v>0</c:v>
                </c:pt>
                <c:pt idx="4">
                  <c:v>8.3642056134607774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(251)</c:v>
                </c:pt>
                <c:pt idx="1">
                  <c:v>Mount Gould Hospital (-)</c:v>
                </c:pt>
                <c:pt idx="2">
                  <c:v>Tavistock Hospital (-)</c:v>
                </c:pt>
                <c:pt idx="3">
                  <c:v>South Hams Hospital (-)</c:v>
                </c:pt>
                <c:pt idx="4">
                  <c:v>Derriford Hospital (229)</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(251)</c:v>
                </c:pt>
                <c:pt idx="1">
                  <c:v>Mount Gould Hospital (-)</c:v>
                </c:pt>
                <c:pt idx="2">
                  <c:v>Tavistock Hospital (-)</c:v>
                </c:pt>
                <c:pt idx="3">
                  <c:v>South Hams Hospital (-)</c:v>
                </c:pt>
                <c:pt idx="4">
                  <c:v>Derriford Hospital (229)</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(251)</c:v>
                </c:pt>
                <c:pt idx="1">
                  <c:v>Mount Gould Hospital (-)</c:v>
                </c:pt>
                <c:pt idx="2">
                  <c:v>Tavistock Hospital (-)</c:v>
                </c:pt>
                <c:pt idx="3">
                  <c:v>South Hams Hospital (-)</c:v>
                </c:pt>
                <c:pt idx="4">
                  <c:v>Derriford Hospital (229)</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1.6520750097563663</c:v>
                </c:pt>
                <c:pt idx="1">
                  <c:v>0</c:v>
                </c:pt>
                <c:pt idx="2">
                  <c:v>0</c:v>
                </c:pt>
                <c:pt idx="3">
                  <c:v>0</c:v>
                </c:pt>
                <c:pt idx="4">
                  <c:v>1.6357943865392226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Mount Gould Hospital (-)</c:v>
                </c:pt>
                <c:pt idx="2">
                  <c:v>Tavistock Hospital (-)</c:v>
                </c:pt>
                <c:pt idx="3">
                  <c:v>South Hams Hospital (-)</c:v>
                </c:pt>
                <c:pt idx="4">
                  <c:v>Derriford Hospital (256)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Mount Gould Hospital (-)</c:v>
                </c:pt>
                <c:pt idx="2">
                  <c:v>Tavistock Hospital (-)</c:v>
                </c:pt>
                <c:pt idx="3">
                  <c:v>South Hams Hospital (-)</c:v>
                </c:pt>
                <c:pt idx="4">
                  <c:v>Derriford Hospital (256)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Mount Gould Hospital (-)</c:v>
                </c:pt>
                <c:pt idx="2">
                  <c:v>Tavistock Hospital (-)</c:v>
                </c:pt>
                <c:pt idx="3">
                  <c:v>South Hams Hospital (-)</c:v>
                </c:pt>
                <c:pt idx="4">
                  <c:v>Derriford Hospital (256)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Mount Gould Hospital (-)</c:v>
                </c:pt>
                <c:pt idx="2">
                  <c:v>Tavistock Hospital (-)</c:v>
                </c:pt>
                <c:pt idx="3">
                  <c:v>South Hams Hospital (-)</c:v>
                </c:pt>
                <c:pt idx="4">
                  <c:v>Derriford Hospital (256)</c:v>
                </c:pt>
                <c:pt idx="5">
                  <c:v>North Devon District Hospital (-)</c:v>
                </c:pt>
                <c:pt idx="6">
                  <c:v>Mount Gould Local Care Centre (-)</c:v>
                </c:pt>
                <c:pt idx="7">
                  <c:v>Spire St Anthony's Hospital (-)</c:v>
                </c:pt>
              </c:strCache>
            </c:strRef>
          </c:cat>
          <c:val>
            <c:numRef>
              <c:f>Sheet1!$G$2:$G$9</c:f>
              <c:numCache>
                <c:formatCode>0.0;;</c:formatCode>
                <c:ptCount val="8"/>
                <c:pt idx="0">
                  <c:v>6.4432459463909542</c:v>
                </c:pt>
                <c:pt idx="1">
                  <c:v>0</c:v>
                </c:pt>
                <c:pt idx="2">
                  <c:v>0</c:v>
                </c:pt>
                <c:pt idx="3">
                  <c:v>0</c:v>
                </c:pt>
                <c:pt idx="4">
                  <c:v>6.3857022747572456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Mount Gould Hospital (-)</c:v>
                </c:pt>
                <c:pt idx="2">
                  <c:v>Tavistock Hospital (-)</c:v>
                </c:pt>
                <c:pt idx="3">
                  <c:v>South Hams Hospital (-)</c:v>
                </c:pt>
                <c:pt idx="4">
                  <c:v>Derriford Hospital (256)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Mount Gould Hospital (-)</c:v>
                </c:pt>
                <c:pt idx="2">
                  <c:v>Tavistock Hospital (-)</c:v>
                </c:pt>
                <c:pt idx="3">
                  <c:v>South Hams Hospital (-)</c:v>
                </c:pt>
                <c:pt idx="4">
                  <c:v>Derriford Hospital (256)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Mount Gould Hospital (-)</c:v>
                </c:pt>
                <c:pt idx="2">
                  <c:v>Tavistock Hospital (-)</c:v>
                </c:pt>
                <c:pt idx="3">
                  <c:v>South Hams Hospital (-)</c:v>
                </c:pt>
                <c:pt idx="4">
                  <c:v>Derriford Hospital (256)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3.5567540536090458</c:v>
                </c:pt>
                <c:pt idx="1">
                  <c:v>0</c:v>
                </c:pt>
                <c:pt idx="2">
                  <c:v>0</c:v>
                </c:pt>
                <c:pt idx="3">
                  <c:v>0</c:v>
                </c:pt>
                <c:pt idx="4">
                  <c:v>3.6142977252427544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(475)</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(475)</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(475)</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(475)</c:v>
                </c:pt>
                <c:pt idx="5">
                  <c:v>North Devon District Hospital (-)</c:v>
                </c:pt>
                <c:pt idx="6">
                  <c:v>Mount Gould Local Care Centre (-)</c:v>
                </c:pt>
                <c:pt idx="7">
                  <c:v>Spire St Anthony's Hospital (-)</c:v>
                </c:pt>
              </c:strCache>
            </c:strRef>
          </c:cat>
          <c:val>
            <c:numRef>
              <c:f>Sheet1!$G$2:$G$9</c:f>
              <c:numCache>
                <c:formatCode>0.0;;</c:formatCode>
                <c:ptCount val="8"/>
                <c:pt idx="0">
                  <c:v>9.0732082317551601</c:v>
                </c:pt>
                <c:pt idx="1">
                  <c:v>0</c:v>
                </c:pt>
                <c:pt idx="2">
                  <c:v>0</c:v>
                </c:pt>
                <c:pt idx="3">
                  <c:v>0</c:v>
                </c:pt>
                <c:pt idx="4">
                  <c:v>9.0821564513174593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(475)</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(475)</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(475)</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0.92679176824483989</c:v>
                </c:pt>
                <c:pt idx="1">
                  <c:v>0</c:v>
                </c:pt>
                <c:pt idx="2">
                  <c:v>0</c:v>
                </c:pt>
                <c:pt idx="3">
                  <c:v>0</c:v>
                </c:pt>
                <c:pt idx="4">
                  <c:v>0.9178435486825407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Mount Gould Hospital (-)</c:v>
                </c:pt>
                <c:pt idx="2">
                  <c:v>Tavistock Hospital (-)</c:v>
                </c:pt>
                <c:pt idx="3">
                  <c:v>South Hams Hospital (-)</c:v>
                </c:pt>
                <c:pt idx="4">
                  <c:v>Derriford Hospital (462)</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Mount Gould Hospital (-)</c:v>
                </c:pt>
                <c:pt idx="2">
                  <c:v>Tavistock Hospital (-)</c:v>
                </c:pt>
                <c:pt idx="3">
                  <c:v>South Hams Hospital (-)</c:v>
                </c:pt>
                <c:pt idx="4">
                  <c:v>Derriford Hospital (462)</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Mount Gould Hospital (-)</c:v>
                </c:pt>
                <c:pt idx="2">
                  <c:v>Tavistock Hospital (-)</c:v>
                </c:pt>
                <c:pt idx="3">
                  <c:v>South Hams Hospital (-)</c:v>
                </c:pt>
                <c:pt idx="4">
                  <c:v>Derriford Hospital (462)</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Mount Gould Hospital (-)</c:v>
                </c:pt>
                <c:pt idx="2">
                  <c:v>Tavistock Hospital (-)</c:v>
                </c:pt>
                <c:pt idx="3">
                  <c:v>South Hams Hospital (-)</c:v>
                </c:pt>
                <c:pt idx="4">
                  <c:v>Derriford Hospital (462)</c:v>
                </c:pt>
                <c:pt idx="5">
                  <c:v>North Devon District Hospital (-)</c:v>
                </c:pt>
                <c:pt idx="6">
                  <c:v>Mount Gould Local Care Centre (-)</c:v>
                </c:pt>
                <c:pt idx="7">
                  <c:v>Spire St Anthony's Hospital (-)</c:v>
                </c:pt>
              </c:strCache>
            </c:strRef>
          </c:cat>
          <c:val>
            <c:numRef>
              <c:f>Sheet1!$G$2:$G$9</c:f>
              <c:numCache>
                <c:formatCode>0.0;;</c:formatCode>
                <c:ptCount val="8"/>
                <c:pt idx="0">
                  <c:v>9.0722295512892597</c:v>
                </c:pt>
                <c:pt idx="1">
                  <c:v>0</c:v>
                </c:pt>
                <c:pt idx="2">
                  <c:v>0</c:v>
                </c:pt>
                <c:pt idx="3">
                  <c:v>0</c:v>
                </c:pt>
                <c:pt idx="4">
                  <c:v>9.1051976060987254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Mount Gould Hospital (-)</c:v>
                </c:pt>
                <c:pt idx="2">
                  <c:v>Tavistock Hospital (-)</c:v>
                </c:pt>
                <c:pt idx="3">
                  <c:v>South Hams Hospital (-)</c:v>
                </c:pt>
                <c:pt idx="4">
                  <c:v>Derriford Hospital (462)</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Mount Gould Hospital (-)</c:v>
                </c:pt>
                <c:pt idx="2">
                  <c:v>Tavistock Hospital (-)</c:v>
                </c:pt>
                <c:pt idx="3">
                  <c:v>South Hams Hospital (-)</c:v>
                </c:pt>
                <c:pt idx="4">
                  <c:v>Derriford Hospital (462)</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Mount Gould Hospital (-)</c:v>
                </c:pt>
                <c:pt idx="2">
                  <c:v>Tavistock Hospital (-)</c:v>
                </c:pt>
                <c:pt idx="3">
                  <c:v>South Hams Hospital (-)</c:v>
                </c:pt>
                <c:pt idx="4">
                  <c:v>Derriford Hospital (462)</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0.92777044871074033</c:v>
                </c:pt>
                <c:pt idx="1">
                  <c:v>0</c:v>
                </c:pt>
                <c:pt idx="2">
                  <c:v>0</c:v>
                </c:pt>
                <c:pt idx="3">
                  <c:v>0</c:v>
                </c:pt>
                <c:pt idx="4">
                  <c:v>0.89480239390127458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(502)</c:v>
                </c:pt>
                <c:pt idx="1">
                  <c:v>Mount Gould Hospital (-)</c:v>
                </c:pt>
                <c:pt idx="2">
                  <c:v>Tavistock Hospital (-)</c:v>
                </c:pt>
                <c:pt idx="3">
                  <c:v>South Hams Hospital (-)</c:v>
                </c:pt>
                <c:pt idx="4">
                  <c:v>Derriford Hospital (473)</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(502)</c:v>
                </c:pt>
                <c:pt idx="1">
                  <c:v>Mount Gould Hospital (-)</c:v>
                </c:pt>
                <c:pt idx="2">
                  <c:v>Tavistock Hospital (-)</c:v>
                </c:pt>
                <c:pt idx="3">
                  <c:v>South Hams Hospital (-)</c:v>
                </c:pt>
                <c:pt idx="4">
                  <c:v>Derriford Hospital (473)</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(502)</c:v>
                </c:pt>
                <c:pt idx="1">
                  <c:v>Mount Gould Hospital (-)</c:v>
                </c:pt>
                <c:pt idx="2">
                  <c:v>Tavistock Hospital (-)</c:v>
                </c:pt>
                <c:pt idx="3">
                  <c:v>South Hams Hospital (-)</c:v>
                </c:pt>
                <c:pt idx="4">
                  <c:v>Derriford Hospital (473)</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(502)</c:v>
                </c:pt>
                <c:pt idx="1">
                  <c:v>Mount Gould Hospital (-)</c:v>
                </c:pt>
                <c:pt idx="2">
                  <c:v>Tavistock Hospital (-)</c:v>
                </c:pt>
                <c:pt idx="3">
                  <c:v>South Hams Hospital (-)</c:v>
                </c:pt>
                <c:pt idx="4">
                  <c:v>Derriford Hospital (473)</c:v>
                </c:pt>
                <c:pt idx="5">
                  <c:v>North Devon District Hospital (-)</c:v>
                </c:pt>
                <c:pt idx="6">
                  <c:v>Mount Gould Local Care Centre (-)</c:v>
                </c:pt>
                <c:pt idx="7">
                  <c:v>Spire St Anthony's Hospital (-)</c:v>
                </c:pt>
              </c:strCache>
            </c:strRef>
          </c:cat>
          <c:val>
            <c:numRef>
              <c:f>Sheet1!$G$2:$G$9</c:f>
              <c:numCache>
                <c:formatCode>0.0;;</c:formatCode>
                <c:ptCount val="8"/>
                <c:pt idx="0">
                  <c:v>8.3111999350640513</c:v>
                </c:pt>
                <c:pt idx="1">
                  <c:v>0</c:v>
                </c:pt>
                <c:pt idx="2">
                  <c:v>0</c:v>
                </c:pt>
                <c:pt idx="3">
                  <c:v>0</c:v>
                </c:pt>
                <c:pt idx="4">
                  <c:v>8.3216779654373081</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(502)</c:v>
                </c:pt>
                <c:pt idx="1">
                  <c:v>Mount Gould Hospital (-)</c:v>
                </c:pt>
                <c:pt idx="2">
                  <c:v>Tavistock Hospital (-)</c:v>
                </c:pt>
                <c:pt idx="3">
                  <c:v>South Hams Hospital (-)</c:v>
                </c:pt>
                <c:pt idx="4">
                  <c:v>Derriford Hospital (473)</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(502)</c:v>
                </c:pt>
                <c:pt idx="1">
                  <c:v>Mount Gould Hospital (-)</c:v>
                </c:pt>
                <c:pt idx="2">
                  <c:v>Tavistock Hospital (-)</c:v>
                </c:pt>
                <c:pt idx="3">
                  <c:v>South Hams Hospital (-)</c:v>
                </c:pt>
                <c:pt idx="4">
                  <c:v>Derriford Hospital (473)</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(502)</c:v>
                </c:pt>
                <c:pt idx="1">
                  <c:v>Mount Gould Hospital (-)</c:v>
                </c:pt>
                <c:pt idx="2">
                  <c:v>Tavistock Hospital (-)</c:v>
                </c:pt>
                <c:pt idx="3">
                  <c:v>South Hams Hospital (-)</c:v>
                </c:pt>
                <c:pt idx="4">
                  <c:v>Derriford Hospital (473)</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1.6888000649359487</c:v>
                </c:pt>
                <c:pt idx="1">
                  <c:v>0</c:v>
                </c:pt>
                <c:pt idx="2">
                  <c:v>0</c:v>
                </c:pt>
                <c:pt idx="3">
                  <c:v>0</c:v>
                </c:pt>
                <c:pt idx="4">
                  <c:v>1.6783220345626919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7.1865365219333377</c:v>
                </c:pt>
                <c:pt idx="1">
                  <c:v>6.3250082860962964</c:v>
                </c:pt>
                <c:pt idx="2">
                  <c:v>6.324301794924466</c:v>
                </c:pt>
                <c:pt idx="3">
                  <c:v>6.4240641587987293</c:v>
                </c:pt>
                <c:pt idx="4">
                  <c:v>6.9912375640750293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5.9121676014505278</c:v>
                </c:pt>
                <c:pt idx="1">
                  <c:v>6.2610852372116774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8.0797346892794195</c:v>
                </c:pt>
                <c:pt idx="1">
                  <c:v>8.511723177671648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7.6533420924105764</c:v>
                </c:pt>
                <c:pt idx="1">
                  <c:v>8.4825269786902933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9.147862257835838</c:v>
                </c:pt>
                <c:pt idx="1">
                  <c:v>9.129010266034074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0.20072491564507011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0.42826280897025537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0.1193964692228997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1.2464821337408392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0.11939646922290059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0.42826280897025448</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0.4141812905836364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7.7583602286626032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3.4688316185168868</c:v>
                </c:pt>
                <c:pt idx="1">
                  <c:v>3.494683204744113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6.9116879599442198</c:v>
                </c:pt>
                <c:pt idx="1">
                  <c:v>6.7731182272459609</c:v>
                </c:pt>
                <c:pt idx="2">
                  <c:v>6.5148251893001481</c:v>
                </c:pt>
                <c:pt idx="3">
                  <c:v>6.7319521573244057</c:v>
                </c:pt>
                <c:pt idx="4">
                  <c:v>6.940712900919312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9.3090938895455224</c:v>
                </c:pt>
                <c:pt idx="1">
                  <c:v>9.0841903122262266</c:v>
                </c:pt>
                <c:pt idx="2">
                  <c:v>8.8718809014628306</c:v>
                </c:pt>
                <c:pt idx="3">
                  <c:v>8.870458625381918</c:v>
                </c:pt>
                <c:pt idx="4">
                  <c:v>8.9182792867325844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8.8842016645666462</c:v>
                </c:pt>
                <c:pt idx="1">
                  <c:v>8.0645653875447447</c:v>
                </c:pt>
                <c:pt idx="2">
                  <c:v>7.8143708312652143</c:v>
                </c:pt>
                <c:pt idx="3">
                  <c:v>8.3401107026928631</c:v>
                </c:pt>
                <c:pt idx="4">
                  <c:v>8.2317790945541489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8.2996199261664056</c:v>
                </c:pt>
                <c:pt idx="1">
                  <c:v>8.3571703220604459</c:v>
                </c:pt>
                <c:pt idx="2">
                  <c:v>7.9006130253188651</c:v>
                </c:pt>
                <c:pt idx="3">
                  <c:v>8.1589482390226831</c:v>
                </c:pt>
                <c:pt idx="4">
                  <c:v>8.4020044782379983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9.5153833734988034</c:v>
                </c:pt>
                <c:pt idx="1">
                  <c:v>9.470578962441266</c:v>
                </c:pt>
                <c:pt idx="2">
                  <c:v>9.3745656164686455</c:v>
                </c:pt>
                <c:pt idx="3">
                  <c:v>9.4497838534759993</c:v>
                </c:pt>
                <c:pt idx="4">
                  <c:v>9.3620329128062547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8.8082397382983864</c:v>
                </c:pt>
                <c:pt idx="1">
                  <c:v>8.5595500192759797</c:v>
                </c:pt>
                <c:pt idx="2">
                  <c:v>8.6314625198267212</c:v>
                </c:pt>
                <c:pt idx="3">
                  <c:v>8.2395125074635356</c:v>
                </c:pt>
                <c:pt idx="4">
                  <c:v>8.6397540444828671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9.3108047818090913</c:v>
                </c:pt>
                <c:pt idx="1">
                  <c:v>9.1408784339297213</c:v>
                </c:pt>
                <c:pt idx="2">
                  <c:v>9.0243927500158136</c:v>
                </c:pt>
                <c:pt idx="3">
                  <c:v>8.8331423454603453</c:v>
                </c:pt>
                <c:pt idx="4">
                  <c:v>9.0293917937347015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8.5398004938184222</c:v>
                </c:pt>
                <c:pt idx="1">
                  <c:v>8.7134452098146156</c:v>
                </c:pt>
                <c:pt idx="2">
                  <c:v>8.6378666445306926</c:v>
                </c:pt>
                <c:pt idx="3">
                  <c:v>8.4691503227504104</c:v>
                </c:pt>
                <c:pt idx="4">
                  <c:v>8.7256541571145512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9.0271532004203507</c:v>
                </c:pt>
                <c:pt idx="1">
                  <c:v>8.9209307821677157</c:v>
                </c:pt>
                <c:pt idx="2">
                  <c:v>8.6407716711029909</c:v>
                </c:pt>
                <c:pt idx="3">
                  <c:v>8.5915191359184835</c:v>
                </c:pt>
                <c:pt idx="4">
                  <c:v>8.9010651856941756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0.31105173784002815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0.5807146435058641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0.16189890088132941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1.6902014668801488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0.16189890088132941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0.5807146435058641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0.4979884005384676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7.7690107494146829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9.2805589550808012</c:v>
                </c:pt>
                <c:pt idx="1">
                  <c:v>9.1488521175252266</c:v>
                </c:pt>
                <c:pt idx="2">
                  <c:v>8.8754765949860666</c:v>
                </c:pt>
                <c:pt idx="3">
                  <c:v>8.7370629173015661</c:v>
                </c:pt>
                <c:pt idx="4">
                  <c:v>8.9519195344147828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8.7757823732887292</c:v>
                </c:pt>
                <c:pt idx="1">
                  <c:v>8.7499098651024489</c:v>
                </c:pt>
                <c:pt idx="2">
                  <c:v>8.6475063455008545</c:v>
                </c:pt>
                <c:pt idx="3">
                  <c:v>8.4844898651883423</c:v>
                </c:pt>
                <c:pt idx="4">
                  <c:v>8.8102709928655933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7.6580012228878491</c:v>
                </c:pt>
                <c:pt idx="1">
                  <c:v>6.9227312628483757</c:v>
                </c:pt>
                <c:pt idx="2">
                  <c:v>6.6412412960435798</c:v>
                </c:pt>
                <c:pt idx="3">
                  <c:v>6.964553525456072</c:v>
                </c:pt>
                <c:pt idx="4">
                  <c:v>7.5821706236299136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7.9078439069087922</c:v>
                </c:pt>
                <c:pt idx="1">
                  <c:v>8.0478805269249314</c:v>
                </c:pt>
                <c:pt idx="2">
                  <c:v>7.5573444427975689</c:v>
                </c:pt>
                <c:pt idx="3">
                  <c:v>7.3841579368827546</c:v>
                </c:pt>
                <c:pt idx="4">
                  <c:v>7.7393139324541078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7.1205082768741574</c:v>
                </c:pt>
                <c:pt idx="1">
                  <c:v>7.0565359997506878</c:v>
                </c:pt>
                <c:pt idx="2">
                  <c:v>6.9601549929558733</c:v>
                </c:pt>
                <c:pt idx="3">
                  <c:v>6.7697723675419272</c:v>
                </c:pt>
                <c:pt idx="4">
                  <c:v>7.3676312982571996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9.0300370898765596</c:v>
                </c:pt>
                <c:pt idx="1">
                  <c:v>8.784175454505176</c:v>
                </c:pt>
                <c:pt idx="2">
                  <c:v>8.5670233295019447</c:v>
                </c:pt>
                <c:pt idx="3">
                  <c:v>8.5718409425600637</c:v>
                </c:pt>
                <c:pt idx="4">
                  <c:v>8.9645279412282299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8.1016952106536699</c:v>
                </c:pt>
                <c:pt idx="1">
                  <c:v>7.933828427105591</c:v>
                </c:pt>
                <c:pt idx="2">
                  <c:v>7.2471634474850388</c:v>
                </c:pt>
                <c:pt idx="3">
                  <c:v>7.4014206659144293</c:v>
                </c:pt>
                <c:pt idx="4">
                  <c:v>7.7406827806954439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9.4877354937013862</c:v>
                </c:pt>
                <c:pt idx="1">
                  <c:v>9.2572044192863068</c:v>
                </c:pt>
                <c:pt idx="2">
                  <c:v>9.3680211690046225</c:v>
                </c:pt>
                <c:pt idx="3">
                  <c:v>9.4178115771847484</c:v>
                </c:pt>
                <c:pt idx="4">
                  <c:v>9.2593872136812365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9.118614636283306</c:v>
                </c:pt>
                <c:pt idx="1">
                  <c:v>8.7724089242054841</c:v>
                </c:pt>
                <c:pt idx="2">
                  <c:v>8.5273274544954329</c:v>
                </c:pt>
                <c:pt idx="3">
                  <c:v>8.5723257613267929</c:v>
                </c:pt>
                <c:pt idx="4">
                  <c:v>8.8883640580252781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8.3948341318706756</c:v>
                </c:pt>
                <c:pt idx="1">
                  <c:v>8.1955604212826074</c:v>
                </c:pt>
                <c:pt idx="2">
                  <c:v>7.8595658061607319</c:v>
                </c:pt>
                <c:pt idx="3">
                  <c:v>7.9297957384156037</c:v>
                </c:pt>
                <c:pt idx="4">
                  <c:v>8.2311836002382464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7.0183388637229687</c:v>
                </c:pt>
                <c:pt idx="1">
                  <c:v>6.5094536871583193</c:v>
                </c:pt>
                <c:pt idx="2">
                  <c:v>6.7981717845265157</c:v>
                </c:pt>
                <c:pt idx="3">
                  <c:v>6.2241838344970244</c:v>
                </c:pt>
                <c:pt idx="4">
                  <c:v>6.711178953386038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5.2907990375415137</c:v>
                </c:pt>
                <c:pt idx="1">
                  <c:v>5.1186862684562584</c:v>
                </c:pt>
                <c:pt idx="2">
                  <c:v>5.8426747517827806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8.7367871584382595</c:v>
                </c:pt>
                <c:pt idx="1">
                  <c:v>8.5035420251015861</c:v>
                </c:pt>
                <c:pt idx="2">
                  <c:v>7.8287664608192484</c:v>
                </c:pt>
                <c:pt idx="3">
                  <c:v>7.8250617504078406</c:v>
                </c:pt>
                <c:pt idx="4">
                  <c:v>8.8152812149124475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6.969291420198287</c:v>
                </c:pt>
                <c:pt idx="1">
                  <c:v>6.851316287902204</c:v>
                </c:pt>
                <c:pt idx="2">
                  <c:v>6.4341258860602206</c:v>
                </c:pt>
                <c:pt idx="3">
                  <c:v>6.2100801333254214</c:v>
                </c:pt>
                <c:pt idx="4">
                  <c:v>6.8147634537549617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7.2853548498999343</c:v>
                </c:pt>
                <c:pt idx="1">
                  <c:v>7.7439749355733589</c:v>
                </c:pt>
                <c:pt idx="2">
                  <c:v>7.7864335845940733</c:v>
                </c:pt>
                <c:pt idx="3">
                  <c:v>7.4133115064677044</c:v>
                </c:pt>
                <c:pt idx="4">
                  <c:v>8.1004587340837038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9.0751403620667546</c:v>
                </c:pt>
                <c:pt idx="1">
                  <c:v>8.8561218879196009</c:v>
                </c:pt>
                <c:pt idx="2">
                  <c:v>8.8912716742194053</c:v>
                </c:pt>
                <c:pt idx="3">
                  <c:v>8.8928825481006513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4.409933121578506</c:v>
                </c:pt>
                <c:pt idx="1">
                  <c:v>4.4878453632307433</c:v>
                </c:pt>
                <c:pt idx="2">
                  <c:v>4.2142269845966158</c:v>
                </c:pt>
                <c:pt idx="3">
                  <c:v>3.9715345630696328</c:v>
                </c:pt>
                <c:pt idx="4">
                  <c:v>4.5537414640160767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6.5210447269639387</c:v>
                </c:pt>
                <c:pt idx="1">
                  <c:v>6.4028748177573842</c:v>
                </c:pt>
                <c:pt idx="2">
                  <c:v>6.1376043726673712</c:v>
                </c:pt>
                <c:pt idx="3">
                  <c:v>6.1392470577470526</c:v>
                </c:pt>
                <c:pt idx="4">
                  <c:v>6.6776037480947448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8.0208397201397048</c:v>
                </c:pt>
                <c:pt idx="1">
                  <c:v>7.4814514691665988</c:v>
                </c:pt>
                <c:pt idx="2">
                  <c:v>7.3105077514136916</c:v>
                </c:pt>
                <c:pt idx="3">
                  <c:v>7.3102674131149348</c:v>
                </c:pt>
                <c:pt idx="4">
                  <c:v>7.8471756216045057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7.9340464608495429</c:v>
                </c:pt>
                <c:pt idx="1">
                  <c:v>7.8969710243926743</c:v>
                </c:pt>
                <c:pt idx="2">
                  <c:v>7.8173167273966069</c:v>
                </c:pt>
                <c:pt idx="3">
                  <c:v>7.4058772178927832</c:v>
                </c:pt>
                <c:pt idx="4">
                  <c:v>8.3479249902436337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9.1226429650677474</c:v>
                </c:pt>
                <c:pt idx="1">
                  <c:v>9.0732082317551601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9.2274582594284738</c:v>
                </c:pt>
                <c:pt idx="1">
                  <c:v>9.1034821764337881</c:v>
                </c:pt>
                <c:pt idx="2">
                  <c:v>8.8831973638079571</c:v>
                </c:pt>
                <c:pt idx="3">
                  <c:v>9.1749242012855348</c:v>
                </c:pt>
                <c:pt idx="4">
                  <c:v>9.0722295512892597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8.5106321863234111</c:v>
                </c:pt>
                <c:pt idx="1">
                  <c:v>8.1236956262060005</c:v>
                </c:pt>
                <c:pt idx="2">
                  <c:v>7.9028799237769096</c:v>
                </c:pt>
                <c:pt idx="3">
                  <c:v>7.9694030146085382</c:v>
                </c:pt>
                <c:pt idx="4">
                  <c:v>8.3111999350640513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7.3911458645719579</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0.77338877338877343</c:v>
                </c:pt>
                <c:pt idx="1">
                  <c:v>0.2266112266112266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0.33673605147612307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0.10956453846120828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1.143838176893611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0.10956453846120784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0.39299668834701773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1.2876864002151827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3.494683204744113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0.34691309259992131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0.19855598277647424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5.5355923489122105E-2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0.57790795720349308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5.5355923489122105E-2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7.2378097380907391E-2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9.129010266034074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0.23285926735326345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0.29517874642642372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8.229362759212755E-2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0.8591337514579962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8.229362759212755E-2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0.29517874642642283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0.12098103173046759</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8.4825269786902933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0.15650526867154646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0.25626794398507791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7.1445586789105064E-2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0.74588175049793737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7.1445586789105064E-2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0.25626794398507791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0.41342431794907597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8.511723177671648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8.8754541632476425E-2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0.15425629245460026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1.6104137233974738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0.15425629245460204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0.5533013960790889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1.363990102770936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6.2610852372116774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3.0048639253854148E-2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0.25525776175302539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7.116395553546262E-2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0.74294156032101455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7.116395553546262E-2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0.25525776175302539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0.25976197587648286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8.9182792867325844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0.41805533449196819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0.16308881776453088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1.7026240296678168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0.16308881776453088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0.58498275252246756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0.84088590689733067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6.940712900919312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8.2266212787965891</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4.660194174757281E-2</c:v>
                </c:pt>
                <c:pt idx="1">
                  <c:v>6.4077669902912623E-2</c:v>
                </c:pt>
                <c:pt idx="2">
                  <c:v>0.2349514563106796</c:v>
                </c:pt>
                <c:pt idx="3">
                  <c:v>0.65436893203883495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1.0236517446411852E-2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0.19169127828832444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5.3442095201967632E-2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0.55792786246104953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5.3442095201967632E-2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0.13872839241615509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9.3620329128062547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0.62187209728099369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0.17444994791151736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1.8212326103025225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0.17444994791151824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0.62573395347081195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0.44432407336335089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6.7192783542033014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0.24324075020726443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0.39614484470766342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0.11044222091728262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1.1530010567318181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0.11044222091728351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0.39614484470766342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0.30369385875146371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8.4180115541812448</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0.52588872363373262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0.31747480111279458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8.8509600941655719E-2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0.92402762792206161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8.8509600941655719E-2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0.31747480111279458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0.58090562121693701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8.4020044782379983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0.31381801108300067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0.10596853188153599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1.1062963803601891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0.10596853188153688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0.38009818398663597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0.48172417567868031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8.2317790945541489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8.798266665110706</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0.20622708985138694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7.3175153120413228E-2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0.76393817666471264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7.3175153120413228E-2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0.26247171986025997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0.16148860793692243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8.7256541571145512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1.0639986984823935E-3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0.21912554918175964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6.1090564814017867E-2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0.63777679588372038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6.1090564814017867E-2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0.21912554918175964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0.15298471563572846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9.0293917937347015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0.9398058252427185</c:v>
                </c:pt>
                <c:pt idx="1">
                  <c:v>1.1650485436893201E-2</c:v>
                </c:pt>
                <c:pt idx="2">
                  <c:v>3.8834951456310678E-3</c:v>
                </c:pt>
                <c:pt idx="3">
                  <c:v>5.8252427184466013E-3</c:v>
                </c:pt>
                <c:pt idx="4">
                  <c:v>1.9417475728155339E-3</c:v>
                </c:pt>
                <c:pt idx="5">
                  <c:v>3.6893203883495138E-2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9.9998180019893468E-3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0.25370220284262679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7.0730277341418457E-2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0.73841402174147674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7.0730277341418457E-2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0.25370220284262679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0.40500405088959823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8.6397540444828671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8.5613565841511168</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0.27388607164897483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0.36270337228888394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0.10111898843296352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1.0556678374494251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0.10111898843296352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0.36270337228888394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0.80540876912232306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7.5821706236299136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0.11360348101673257</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0.27634447603747514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7.7042773822601163E-2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0.80431558595276087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7.7042773822601163E-2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0.27634447603747603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0.12748959773955271</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8.8102709928655933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0.10418836937141585</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0.20091947074140393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5.60148462630643E-2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0.58478701711690917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5.60148462630643E-2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0.20091947074140393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0.36442573004707768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8.9519195344147828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7.8010772856012878E-2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0.24145881586554729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6.7316912590211331E-2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0.70277897988458449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6.7316912590211331E-2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0.24145881586554729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0.42030776441510653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8.9010651856941756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0.3118712273641851</c:v>
                </c:pt>
                <c:pt idx="1">
                  <c:v>4.0241448692152921E-3</c:v>
                </c:pt>
                <c:pt idx="2">
                  <c:v>0.65794768611670018</c:v>
                </c:pt>
                <c:pt idx="3">
                  <c:v>0</c:v>
                </c:pt>
                <c:pt idx="4">
                  <c:v>0</c:v>
                </c:pt>
                <c:pt idx="5">
                  <c:v>2.012072434607646E-3</c:v>
                </c:pt>
                <c:pt idx="6">
                  <c:v>2.012072434607646E-3</c:v>
                </c:pt>
                <c:pt idx="7">
                  <c:v>1.0060362173038229E-2</c:v>
                </c:pt>
                <c:pt idx="8">
                  <c:v>1.2072434607645869E-2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8.3130129749399622</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0.23943126881708032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0.3213948013522554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8.9602467700435007E-2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0.93543700123304063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8.9602467700434119E-2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0.3213948013522554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0.65398378061857265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7.7406827806954439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0.21052452637202812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5.9617631136759996E-2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0.62239957807455326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5.9617631136759996E-2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0.21384228814267914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0.31594673765415671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8.9645279412282299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0.15912220505730712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0.26566293796987317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7.4064840870151194E-2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0.7732263900588876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7.4064840870150306E-2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0.26566293796987495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0.58045219335898501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7.3676312982571996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0.1557049690843586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0.27645298284684738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7.7073024709799043E-2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0.80463140090665952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7.7073024709799043E-2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0.2764529828468465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0.58936741983419516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7.7393139324541078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0.30849599911855563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0.24022803216320909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6.6973779295985025E-2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0.69919671716335685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6.6973779295985025E-2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0.24022803216320909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0.65635743756446097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8.2311836002382464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0.32977011446111248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0.18177971980102647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5.0678826799734011E-2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0.52907973389800489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5.0678826799734011E-2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0.18177971980102647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0.36019698333977779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8.8883640580252781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0.14083095145829283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4.3910057800825797E-2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0.45841474958590211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4.3910057800825797E-2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0.15750084418929511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1.1546981218177876E-2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9.2593872136812365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8.3567987789102425</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8.1607461944459629</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8.6471513159531312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7.7069237055461812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8.0715215435393173</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6.6924289281551266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0.14477505695979342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0.60519586408704118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0.1687240821448821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1.7614553872006686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0.16872408214488033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0.60519586408704207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0.2434961157259341</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6.6921542933112388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0.2225115725351694</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0.61052582882277751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0.17021003646358501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1.7769685386520857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0.17021003646358501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0.61052582882277928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0.2027890975757245</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6.692703562999017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15</c:v>
                </c:pt>
                <c:pt idx="1">
                  <c:v>23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7.1860846751245901</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1.5384244039315043E-2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0.30441937493285121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8.4869845731920357E-2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0.8860291019216362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8.4869845731920357E-2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0.30441937493285121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0.80360847500161103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6.8147634537549617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1.1900734242843374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0.45319452120220927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0.1263472441905753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1.3190472344448274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0.12634724419057441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0.45319452120221015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0.19186756290315721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8.8152812149124475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8.4294597660329096E-2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0.34262595380611227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9.5521554269307529E-2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0.99723142199091797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9.5521554269307529E-2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0.34262595380611227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1.0784990017122622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5.8426747517827806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0.29513713135888331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8.7073375243962303E-2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0.90903363619142219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8.7073375243962303E-2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0.31232320780678346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0.53518253575981944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6.711178953386038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0.31592963943033237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0.29189441220831469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8.1377979767529141E-2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0.84957451857959221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8.1377979767529141E-2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0.2918944122083138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1.3755076082161333</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6.6776037480947448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0.33537262122173983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0.10949512488422508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1.1431135090360822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0.10949512488422464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0.39274770901242828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0.4477118081096485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4.5537414640160767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8.4599218397638509E-2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0.13451226431819663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3.7501013607478484E-2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0.39150524101032502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3.7501013607478484E-2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0.13451226431819663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0.22489329527623347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8.8928825481006513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4.6721928847730076E-2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0.3693592933189187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0.10297460945296955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1.0750402566129651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0.10297460945297132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0.36935929331891693</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0.62760737247674392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8.1004587340837038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6.6921542933112388</c:v>
                </c:pt>
                <c:pt idx="1">
                  <c:v>3.494683204744113</c:v>
                </c:pt>
                <c:pt idx="2">
                  <c:v>6.2610852372116774</c:v>
                </c:pt>
                <c:pt idx="3" formatCode="General">
                  <c:v>9.2593872136812365</c:v>
                </c:pt>
                <c:pt idx="4">
                  <c:v>7.7069237055461812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3.79949150847817</c:v>
                </c:pt>
                <c:pt idx="2">
                  <c:v>6.5325733279171949</c:v>
                </c:pt>
                <c:pt idx="3" formatCode="General">
                  <c:v>9.448559337634082</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0.42233121938006146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0.37837581491149574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0.10548834826072273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1.101283331748677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0.10548834826072451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0.37837581491149574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0.40927479543142553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6.4432459463909542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0.1685324123789389</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0.34532116173379457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9.6272958088752247E-2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1.0050759708478454</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9.6272958088754024E-2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0.34532116173379457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0.36565986744723666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8.3479249902436337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0.66351787172846421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0.49328840045662847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0.13752511796377842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1.4357426446373722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0.13752511796377753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0.49328840045662936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0.68186979318584484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7.8471756216045057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9.0732082317551601</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0.3270914076566136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0.21170377661764661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5.9021430112219164E-2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0.61617532429178468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5.9021430112219164E-2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0.21170377661764661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0.20092158552653316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9.0732082317551601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9.0722295512892597</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7.7690107494146829</c:v>
                </c:pt>
                <c:pt idx="1">
                  <c:v>8.8152812149124475</c:v>
                </c:pt>
                <c:pt idx="2">
                  <c:v>8.4180115541812448</c:v>
                </c:pt>
                <c:pt idx="3">
                  <c:v>8.4020044782379983</c:v>
                </c:pt>
                <c:pt idx="4">
                  <c:v>6.7192783542033014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8.2169881909637006</c:v>
                </c:pt>
                <c:pt idx="2">
                  <c:v>7.9619392085868821</c:v>
                </c:pt>
                <c:pt idx="3">
                  <c:v>7.962676384641771</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0.16580182789279085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0.18541878556987079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5.1693371128516574E-2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0.53967143219485081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5.1693371128516574E-2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0.18541878556987079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0.21675286057472043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9.0722295512892597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8.3111999350640513</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8.1835391814494507E-2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0.26405545833236665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7.3616687565575489E-2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0.76854773338700966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7.3616687565575489E-2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0.26405545833236665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0.53516065251354483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8.3111999350640513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Sheet1!$G$2:$G$9</c:f>
              <c:numCache>
                <c:formatCode>0.0;;</c:formatCode>
                <c:ptCount val="8"/>
                <c:pt idx="0">
                  <c:v>0</c:v>
                </c:pt>
                <c:pt idx="1">
                  <c:v>0</c:v>
                </c:pt>
                <c:pt idx="2">
                  <c:v>0</c:v>
                </c:pt>
                <c:pt idx="3">
                  <c:v>0</c:v>
                </c:pt>
                <c:pt idx="4">
                  <c:v>7.7954871640758707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Sheet1!$H$2:$H$9</c:f>
              <c:numCache>
                <c:formatCode>0.0;;</c:formatCode>
                <c:ptCount val="8"/>
                <c:pt idx="0">
                  <c:v>7.7690107494146829</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2.2309892505853171</c:v>
                </c:pt>
                <c:pt idx="1">
                  <c:v>0</c:v>
                </c:pt>
                <c:pt idx="2">
                  <c:v>0</c:v>
                </c:pt>
                <c:pt idx="3">
                  <c:v>0</c:v>
                </c:pt>
                <c:pt idx="4">
                  <c:v>2.2045128359241293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Sheet1!$G$2:$G$9</c:f>
              <c:numCache>
                <c:formatCode>0.0;;</c:formatCode>
                <c:ptCount val="8"/>
                <c:pt idx="0">
                  <c:v>7.7583602286626032</c:v>
                </c:pt>
                <c:pt idx="1">
                  <c:v>0</c:v>
                </c:pt>
                <c:pt idx="2">
                  <c:v>0</c:v>
                </c:pt>
                <c:pt idx="3">
                  <c:v>0</c:v>
                </c:pt>
                <c:pt idx="4">
                  <c:v>7.8260607636410358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(168)</c:v>
                </c:pt>
                <c:pt idx="1">
                  <c:v>Mount Gould Hospital (-)</c:v>
                </c:pt>
                <c:pt idx="2">
                  <c:v>Tavistock Hospital (-)</c:v>
                </c:pt>
                <c:pt idx="3">
                  <c:v>South Hams Hospital (-)</c:v>
                </c:pt>
                <c:pt idx="4">
                  <c:v>Derriford Hospital (151)</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2.2416397713373968</c:v>
                </c:pt>
                <c:pt idx="1">
                  <c:v>0</c:v>
                </c:pt>
                <c:pt idx="2">
                  <c:v>0</c:v>
                </c:pt>
                <c:pt idx="3">
                  <c:v>0</c:v>
                </c:pt>
                <c:pt idx="4">
                  <c:v>2.1739392363589642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(497)</c:v>
                </c:pt>
                <c:pt idx="1">
                  <c:v>Mount Gould Hospital (-)</c:v>
                </c:pt>
                <c:pt idx="2">
                  <c:v>Tavistock Hospital (-)</c:v>
                </c:pt>
                <c:pt idx="3">
                  <c:v>South Hams Hospital (-)</c:v>
                </c:pt>
                <c:pt idx="4">
                  <c:v>Derriford Hospital (467)</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(497)</c:v>
                </c:pt>
                <c:pt idx="1">
                  <c:v>Mount Gould Hospital (-)</c:v>
                </c:pt>
                <c:pt idx="2">
                  <c:v>Tavistock Hospital (-)</c:v>
                </c:pt>
                <c:pt idx="3">
                  <c:v>South Hams Hospital (-)</c:v>
                </c:pt>
                <c:pt idx="4">
                  <c:v>Derriford Hospital (467)</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(497)</c:v>
                </c:pt>
                <c:pt idx="1">
                  <c:v>Mount Gould Hospital (-)</c:v>
                </c:pt>
                <c:pt idx="2">
                  <c:v>Tavistock Hospital (-)</c:v>
                </c:pt>
                <c:pt idx="3">
                  <c:v>South Hams Hospital (-)</c:v>
                </c:pt>
                <c:pt idx="4">
                  <c:v>Derriford Hospital (467)</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(497)</c:v>
                </c:pt>
                <c:pt idx="1">
                  <c:v>Mount Gould Hospital (-)</c:v>
                </c:pt>
                <c:pt idx="2">
                  <c:v>Tavistock Hospital (-)</c:v>
                </c:pt>
                <c:pt idx="3">
                  <c:v>South Hams Hospital (-)</c:v>
                </c:pt>
                <c:pt idx="4">
                  <c:v>Derriford Hospital (467)</c:v>
                </c:pt>
                <c:pt idx="5">
                  <c:v>North Devon District Hospital (-)</c:v>
                </c:pt>
                <c:pt idx="6">
                  <c:v>Mount Gould Local Care Centre (-)</c:v>
                </c:pt>
                <c:pt idx="7">
                  <c:v>Spire St Anthony's Hospital (-)</c:v>
                </c:pt>
              </c:strCache>
            </c:strRef>
          </c:cat>
          <c:val>
            <c:numRef>
              <c:f>Sheet1!$G$2:$G$9</c:f>
              <c:numCache>
                <c:formatCode>0.0;;</c:formatCode>
                <c:ptCount val="8"/>
                <c:pt idx="0">
                  <c:v>6.9912375640750293</c:v>
                </c:pt>
                <c:pt idx="1">
                  <c:v>0</c:v>
                </c:pt>
                <c:pt idx="2">
                  <c:v>0</c:v>
                </c:pt>
                <c:pt idx="3">
                  <c:v>0</c:v>
                </c:pt>
                <c:pt idx="4">
                  <c:v>6.968654785132963</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(497)</c:v>
                </c:pt>
                <c:pt idx="1">
                  <c:v>Mount Gould Hospital (-)</c:v>
                </c:pt>
                <c:pt idx="2">
                  <c:v>Tavistock Hospital (-)</c:v>
                </c:pt>
                <c:pt idx="3">
                  <c:v>South Hams Hospital (-)</c:v>
                </c:pt>
                <c:pt idx="4">
                  <c:v>Derriford Hospital (467)</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(497)</c:v>
                </c:pt>
                <c:pt idx="1">
                  <c:v>Mount Gould Hospital (-)</c:v>
                </c:pt>
                <c:pt idx="2">
                  <c:v>Tavistock Hospital (-)</c:v>
                </c:pt>
                <c:pt idx="3">
                  <c:v>South Hams Hospital (-)</c:v>
                </c:pt>
                <c:pt idx="4">
                  <c:v>Derriford Hospital (467)</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(497)</c:v>
                </c:pt>
                <c:pt idx="1">
                  <c:v>Mount Gould Hospital (-)</c:v>
                </c:pt>
                <c:pt idx="2">
                  <c:v>Tavistock Hospital (-)</c:v>
                </c:pt>
                <c:pt idx="3">
                  <c:v>South Hams Hospital (-)</c:v>
                </c:pt>
                <c:pt idx="4">
                  <c:v>Derriford Hospital (467)</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3.0087624359249707</c:v>
                </c:pt>
                <c:pt idx="1">
                  <c:v>0</c:v>
                </c:pt>
                <c:pt idx="2">
                  <c:v>0</c:v>
                </c:pt>
                <c:pt idx="3">
                  <c:v>0</c:v>
                </c:pt>
                <c:pt idx="4">
                  <c:v>3.031345214867037</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(243)</c:v>
                </c:pt>
                <c:pt idx="1">
                  <c:v>Mount Gould Hospital (-)</c:v>
                </c:pt>
                <c:pt idx="2">
                  <c:v>Tavistock Hospital (-)</c:v>
                </c:pt>
                <c:pt idx="3">
                  <c:v>South Hams Hospital (-)</c:v>
                </c:pt>
                <c:pt idx="4">
                  <c:v>Derriford Hospital (240)</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(243)</c:v>
                </c:pt>
                <c:pt idx="1">
                  <c:v>Mount Gould Hospital (-)</c:v>
                </c:pt>
                <c:pt idx="2">
                  <c:v>Tavistock Hospital (-)</c:v>
                </c:pt>
                <c:pt idx="3">
                  <c:v>South Hams Hospital (-)</c:v>
                </c:pt>
                <c:pt idx="4">
                  <c:v>Derriford Hospital (240)</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(243)</c:v>
                </c:pt>
                <c:pt idx="1">
                  <c:v>Mount Gould Hospital (-)</c:v>
                </c:pt>
                <c:pt idx="2">
                  <c:v>Tavistock Hospital (-)</c:v>
                </c:pt>
                <c:pt idx="3">
                  <c:v>South Hams Hospital (-)</c:v>
                </c:pt>
                <c:pt idx="4">
                  <c:v>Derriford Hospital (240)</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(243)</c:v>
                </c:pt>
                <c:pt idx="1">
                  <c:v>Mount Gould Hospital (-)</c:v>
                </c:pt>
                <c:pt idx="2">
                  <c:v>Tavistock Hospital (-)</c:v>
                </c:pt>
                <c:pt idx="3">
                  <c:v>South Hams Hospital (-)</c:v>
                </c:pt>
                <c:pt idx="4">
                  <c:v>Derriford Hospital (240)</c:v>
                </c:pt>
                <c:pt idx="5">
                  <c:v>North Devon District Hospital (-)</c:v>
                </c:pt>
                <c:pt idx="6">
                  <c:v>Mount Gould Local Care Centre (-)</c:v>
                </c:pt>
                <c:pt idx="7">
                  <c:v>Spire St Anthony's Hospital (-)</c:v>
                </c:pt>
              </c:strCache>
            </c:strRef>
          </c:cat>
          <c:val>
            <c:numRef>
              <c:f>Sheet1!$G$2:$G$9</c:f>
              <c:numCache>
                <c:formatCode>0.0;;</c:formatCode>
                <c:ptCount val="8"/>
                <c:pt idx="0">
                  <c:v>5.7826767524628986</c:v>
                </c:pt>
                <c:pt idx="1">
                  <c:v>0</c:v>
                </c:pt>
                <c:pt idx="2">
                  <c:v>0</c:v>
                </c:pt>
                <c:pt idx="3">
                  <c:v>0</c:v>
                </c:pt>
                <c:pt idx="4">
                  <c:v>5.8151730391084824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(243)</c:v>
                </c:pt>
                <c:pt idx="1">
                  <c:v>Mount Gould Hospital (-)</c:v>
                </c:pt>
                <c:pt idx="2">
                  <c:v>Tavistock Hospital (-)</c:v>
                </c:pt>
                <c:pt idx="3">
                  <c:v>South Hams Hospital (-)</c:v>
                </c:pt>
                <c:pt idx="4">
                  <c:v>Derriford Hospital (240)</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(243)</c:v>
                </c:pt>
                <c:pt idx="1">
                  <c:v>Mount Gould Hospital (-)</c:v>
                </c:pt>
                <c:pt idx="2">
                  <c:v>Tavistock Hospital (-)</c:v>
                </c:pt>
                <c:pt idx="3">
                  <c:v>South Hams Hospital (-)</c:v>
                </c:pt>
                <c:pt idx="4">
                  <c:v>Derriford Hospital (240)</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(243)</c:v>
                </c:pt>
                <c:pt idx="1">
                  <c:v>Mount Gould Hospital (-)</c:v>
                </c:pt>
                <c:pt idx="2">
                  <c:v>Tavistock Hospital (-)</c:v>
                </c:pt>
                <c:pt idx="3">
                  <c:v>South Hams Hospital (-)</c:v>
                </c:pt>
                <c:pt idx="4">
                  <c:v>Derriford Hospital (240)</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4.2173232475371014</c:v>
                </c:pt>
                <c:pt idx="1">
                  <c:v>0</c:v>
                </c:pt>
                <c:pt idx="2">
                  <c:v>0</c:v>
                </c:pt>
                <c:pt idx="3">
                  <c:v>0</c:v>
                </c:pt>
                <c:pt idx="4">
                  <c:v>4.1848269608915176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Sheet1!$G$2:$G$9</c:f>
              <c:numCache>
                <c:formatCode>0.0;;</c:formatCode>
                <c:ptCount val="8"/>
                <c:pt idx="0">
                  <c:v>8.511723177671648</c:v>
                </c:pt>
                <c:pt idx="1">
                  <c:v>0</c:v>
                </c:pt>
                <c:pt idx="2">
                  <c:v>0</c:v>
                </c:pt>
                <c:pt idx="3">
                  <c:v>0</c:v>
                </c:pt>
                <c:pt idx="4">
                  <c:v>8.5093775856740503</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(504)</c:v>
                </c:pt>
                <c:pt idx="1">
                  <c:v>Mount Gould Hospital (-)</c:v>
                </c:pt>
                <c:pt idx="2">
                  <c:v>Tavistock Hospital (-)</c:v>
                </c:pt>
                <c:pt idx="3">
                  <c:v>South Hams Hospital (-)</c:v>
                </c:pt>
                <c:pt idx="4">
                  <c:v>Derriford Hospital (476)</c:v>
                </c:pt>
                <c:pt idx="5">
                  <c:v>North Devon District Hospital (-)</c:v>
                </c:pt>
                <c:pt idx="6">
                  <c:v>Mount Gould Local Care Centre (-)</c:v>
                </c:pt>
                <c:pt idx="7">
                  <c:v>Spire St Anthony's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1.488276822328352</c:v>
                </c:pt>
                <c:pt idx="1">
                  <c:v>0</c:v>
                </c:pt>
                <c:pt idx="2">
                  <c:v>0</c:v>
                </c:pt>
                <c:pt idx="3">
                  <c:v>0</c:v>
                </c:pt>
                <c:pt idx="4">
                  <c:v>1.4906224143259497</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1057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RK9 | University Hospitals Plymouth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1057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RK9 | University Hospitals Plymouth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RK9 | University Hospitals Plymouth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University Hospitals Plymouth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08102792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85004765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8034916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11772113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23407048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Plymouth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Plymouth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Privacy:</a:t>
            </a:r>
            <a:r>
              <a:rPr lang="en-GB" sz="1250">
                <a:solidFill>
                  <a:prstClr val="black"/>
                </a:solidFill>
                <a:latin typeface="Arial"/>
              </a:rPr>
              <a:t> </a:t>
            </a:r>
            <a:r>
              <a:rPr lang="en-GB" sz="1250" b="0">
                <a:solidFill>
                  <a:prstClr val="black"/>
                </a:solidFill>
                <a:latin typeface="Arial"/>
              </a:rPr>
              <a:t>Patients being given enough privacy when being examined or treated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2819005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70141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819291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1833891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11298558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03700589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64983489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57932579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9721628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6779348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01896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24697436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0779629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5879026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81780313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57280861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5046509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76642719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602233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3949651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67688721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697971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5613662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3815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21167429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8585291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67241152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31727953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237267089"/>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167781533"/>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58425369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6027087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1742213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88140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11902238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8188278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09683616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1016933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10700830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9506813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5937541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78660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299060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3211474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28619055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81196025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94603724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88303477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6520554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9039074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75513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31002491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6443277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08773802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70947442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62165315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989393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925645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0635860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1321689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3922371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3793799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042558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27431150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641696961"/>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4302253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38809119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0047850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78187506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3720189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28079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4449475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0364307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09348153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71794682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824892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6098925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01004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82496142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5813541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12884612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77387711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408768832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74068458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5222308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90243410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58513861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79823929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24191753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905116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86323878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27153650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48956187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830249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6669135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1222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14351106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0858051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5135674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313501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5934890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8018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09411368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3160369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36138136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1777703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259570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15517666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47668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184375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82935467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4028628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5299735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9784943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048638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5002527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7026510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5659127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9465978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0093180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9286244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2752115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5824876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7720984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2620423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6085981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7284888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3687593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3964712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1015448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8539135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2460207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5414797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733572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6375073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7852788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4931451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9666026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8866715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3631009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8753776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3106038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4422726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1855376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6449835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99545924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557175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529971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043140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4583705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81321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9570632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7844102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2360746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8255578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8279716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810894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7080665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2818853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9865685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5198309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8045276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698986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16598664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2826488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00193084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13926129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06389263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9459092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4028421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99579024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8046872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1588031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49993572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0004382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1502037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2053791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215893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1064001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506641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9302313"/>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653857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5217986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8636902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817945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2396913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27611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7903296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52678529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30504703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77%</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95055432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68760901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1272742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427859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0093179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252784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7946931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317058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7205841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390963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80251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2350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9168965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948097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99353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9481004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88827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40300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340726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542304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792577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037659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017212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689299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8767696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09382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326073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871078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56642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57272353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58303674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7650323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3533926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060864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69983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678594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5204885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755147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677824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494881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97131361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834226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23244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888519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5809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49745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892700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494521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937616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1709266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6883541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5532741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6302132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640371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49266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10915</TotalTime>
  <Words>15820</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Plymouth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2025-08-03T15:10:00Z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